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25"/>
  </p:notesMasterIdLst>
  <p:sldIdLst>
    <p:sldId id="325" r:id="rId2"/>
    <p:sldId id="268" r:id="rId3"/>
    <p:sldId id="328" r:id="rId4"/>
    <p:sldId id="329" r:id="rId5"/>
    <p:sldId id="330" r:id="rId6"/>
    <p:sldId id="342" r:id="rId7"/>
    <p:sldId id="332" r:id="rId8"/>
    <p:sldId id="334" r:id="rId9"/>
    <p:sldId id="333" r:id="rId10"/>
    <p:sldId id="335" r:id="rId11"/>
    <p:sldId id="336" r:id="rId12"/>
    <p:sldId id="337" r:id="rId13"/>
    <p:sldId id="338" r:id="rId14"/>
    <p:sldId id="339" r:id="rId15"/>
    <p:sldId id="340" r:id="rId16"/>
    <p:sldId id="341" r:id="rId17"/>
    <p:sldId id="343" r:id="rId18"/>
    <p:sldId id="327" r:id="rId19"/>
    <p:sldId id="312" r:id="rId20"/>
    <p:sldId id="318" r:id="rId21"/>
    <p:sldId id="321" r:id="rId22"/>
    <p:sldId id="322" r:id="rId23"/>
    <p:sldId id="324" r:id="rId24"/>
  </p:sldIdLst>
  <p:sldSz cx="9144000" cy="6858000" type="screen4x3"/>
  <p:notesSz cx="6858000" cy="9144000"/>
  <p:custDataLst>
    <p:tags r:id="rId2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E51E00D-CC79-EC47-9EF0-3D7D934D029C}">
          <p14:sldIdLst>
            <p14:sldId id="325"/>
            <p14:sldId id="268"/>
            <p14:sldId id="328"/>
            <p14:sldId id="329"/>
            <p14:sldId id="330"/>
            <p14:sldId id="342"/>
            <p14:sldId id="332"/>
            <p14:sldId id="334"/>
            <p14:sldId id="333"/>
            <p14:sldId id="335"/>
            <p14:sldId id="336"/>
            <p14:sldId id="337"/>
            <p14:sldId id="338"/>
            <p14:sldId id="339"/>
            <p14:sldId id="340"/>
            <p14:sldId id="341"/>
            <p14:sldId id="343"/>
          </p14:sldIdLst>
        </p14:section>
        <p14:section name="Boehm" id="{F1A12233-BEC9-BE42-BB3C-F507A21EB544}">
          <p14:sldIdLst>
            <p14:sldId id="327"/>
            <p14:sldId id="312"/>
            <p14:sldId id="318"/>
            <p14:sldId id="321"/>
            <p14:sldId id="322"/>
            <p14:sldId id="324"/>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00"/>
    <a:srgbClr val="FFFFCC"/>
    <a:srgbClr val="3E1B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27" autoAdjust="0"/>
    <p:restoredTop sz="94674"/>
  </p:normalViewPr>
  <p:slideViewPr>
    <p:cSldViewPr>
      <p:cViewPr varScale="1">
        <p:scale>
          <a:sx n="90" d="100"/>
          <a:sy n="90" d="100"/>
        </p:scale>
        <p:origin x="462" y="84"/>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24DA9AD-0822-BD49-80DE-D1EEB7D657A2}" type="doc">
      <dgm:prSet loTypeId="urn:microsoft.com/office/officeart/2005/8/layout/hChevron3" loCatId="" qsTypeId="urn:microsoft.com/office/officeart/2005/8/quickstyle/simple4" qsCatId="simple" csTypeId="urn:microsoft.com/office/officeart/2005/8/colors/colorful4" csCatId="colorful" phldr="1"/>
      <dgm:spPr/>
    </dgm:pt>
    <dgm:pt modelId="{D992A5C7-2F95-CE47-8DA5-EF5E209FED37}">
      <dgm:prSet phldrT="[Text]"/>
      <dgm:spPr/>
      <dgm:t>
        <a:bodyPr/>
        <a:lstStyle/>
        <a:p>
          <a:r>
            <a:rPr lang="en-US" b="1" u="sng" dirty="0">
              <a:solidFill>
                <a:schemeClr val="tx1"/>
              </a:solidFill>
            </a:rPr>
            <a:t>Inception</a:t>
          </a:r>
        </a:p>
      </dgm:t>
    </dgm:pt>
    <dgm:pt modelId="{3327A1ED-A963-2C4F-B461-77AD8B9F3396}" type="parTrans" cxnId="{CC7014CE-8CBE-AE41-A5F7-9F9372791A9B}">
      <dgm:prSet/>
      <dgm:spPr/>
      <dgm:t>
        <a:bodyPr/>
        <a:lstStyle/>
        <a:p>
          <a:endParaRPr lang="en-US"/>
        </a:p>
      </dgm:t>
    </dgm:pt>
    <dgm:pt modelId="{595D1B81-A255-CA47-8926-61F53DABAF15}" type="sibTrans" cxnId="{CC7014CE-8CBE-AE41-A5F7-9F9372791A9B}">
      <dgm:prSet/>
      <dgm:spPr/>
      <dgm:t>
        <a:bodyPr/>
        <a:lstStyle/>
        <a:p>
          <a:endParaRPr lang="en-US"/>
        </a:p>
      </dgm:t>
    </dgm:pt>
    <dgm:pt modelId="{4312445E-AE33-7F4D-8E06-4884944D2EA6}">
      <dgm:prSet phldrT="[Text]"/>
      <dgm:spPr/>
      <dgm:t>
        <a:bodyPr/>
        <a:lstStyle/>
        <a:p>
          <a:r>
            <a:rPr lang="en-US" dirty="0"/>
            <a:t>Construction</a:t>
          </a:r>
        </a:p>
      </dgm:t>
    </dgm:pt>
    <dgm:pt modelId="{00637F37-F69E-8840-AF85-DB919CBC484A}" type="parTrans" cxnId="{869D5A34-5623-5745-868D-9FC4A4D521D8}">
      <dgm:prSet/>
      <dgm:spPr/>
      <dgm:t>
        <a:bodyPr/>
        <a:lstStyle/>
        <a:p>
          <a:endParaRPr lang="en-US"/>
        </a:p>
      </dgm:t>
    </dgm:pt>
    <dgm:pt modelId="{CE1AD0E8-5521-954F-9DEF-A8F3F4E27DA2}" type="sibTrans" cxnId="{869D5A34-5623-5745-868D-9FC4A4D521D8}">
      <dgm:prSet/>
      <dgm:spPr/>
      <dgm:t>
        <a:bodyPr/>
        <a:lstStyle/>
        <a:p>
          <a:endParaRPr lang="en-US"/>
        </a:p>
      </dgm:t>
    </dgm:pt>
    <dgm:pt modelId="{63264BB9-E7CC-B947-91E8-D28CF3963723}">
      <dgm:prSet phldrT="[Text]"/>
      <dgm:spPr/>
      <dgm:t>
        <a:bodyPr/>
        <a:lstStyle/>
        <a:p>
          <a:r>
            <a:rPr lang="en-US" dirty="0"/>
            <a:t>Transition</a:t>
          </a:r>
        </a:p>
      </dgm:t>
    </dgm:pt>
    <dgm:pt modelId="{283BC3B1-1AF3-0841-B860-111FDF92B9D2}" type="parTrans" cxnId="{AEDC0E2A-AE9A-424F-8935-43729113D8AE}">
      <dgm:prSet/>
      <dgm:spPr/>
      <dgm:t>
        <a:bodyPr/>
        <a:lstStyle/>
        <a:p>
          <a:endParaRPr lang="en-US"/>
        </a:p>
      </dgm:t>
    </dgm:pt>
    <dgm:pt modelId="{85E70FD6-CB53-2C4B-A43F-A55263836D3D}" type="sibTrans" cxnId="{AEDC0E2A-AE9A-424F-8935-43729113D8AE}">
      <dgm:prSet/>
      <dgm:spPr/>
      <dgm:t>
        <a:bodyPr/>
        <a:lstStyle/>
        <a:p>
          <a:endParaRPr lang="en-US"/>
        </a:p>
      </dgm:t>
    </dgm:pt>
    <dgm:pt modelId="{0B49624F-62E8-EB4E-BF0C-10C4E25FBAB1}">
      <dgm:prSet phldrT="[Text]"/>
      <dgm:spPr/>
      <dgm:t>
        <a:bodyPr/>
        <a:lstStyle/>
        <a:p>
          <a:r>
            <a:rPr lang="en-US" dirty="0"/>
            <a:t>Elaboration</a:t>
          </a:r>
        </a:p>
      </dgm:t>
    </dgm:pt>
    <dgm:pt modelId="{E449B8FE-9C21-5445-B24E-A8E8B4CB2514}" type="parTrans" cxnId="{29FE65CC-7263-7A47-B8A1-858E19F0EAF4}">
      <dgm:prSet/>
      <dgm:spPr/>
      <dgm:t>
        <a:bodyPr/>
        <a:lstStyle/>
        <a:p>
          <a:endParaRPr lang="en-US"/>
        </a:p>
      </dgm:t>
    </dgm:pt>
    <dgm:pt modelId="{8938EFE6-2F52-C045-8170-44A8B636C894}" type="sibTrans" cxnId="{29FE65CC-7263-7A47-B8A1-858E19F0EAF4}">
      <dgm:prSet/>
      <dgm:spPr/>
      <dgm:t>
        <a:bodyPr/>
        <a:lstStyle/>
        <a:p>
          <a:endParaRPr lang="en-US"/>
        </a:p>
      </dgm:t>
    </dgm:pt>
    <dgm:pt modelId="{2BA9FD20-011B-0042-934E-7D9EBEA9445D}" type="pres">
      <dgm:prSet presAssocID="{424DA9AD-0822-BD49-80DE-D1EEB7D657A2}" presName="Name0" presStyleCnt="0">
        <dgm:presLayoutVars>
          <dgm:dir/>
          <dgm:resizeHandles val="exact"/>
        </dgm:presLayoutVars>
      </dgm:prSet>
      <dgm:spPr/>
    </dgm:pt>
    <dgm:pt modelId="{48A19E90-688E-0E4C-A6A4-4B34D963BA19}" type="pres">
      <dgm:prSet presAssocID="{D992A5C7-2F95-CE47-8DA5-EF5E209FED37}" presName="parTxOnly" presStyleLbl="node1" presStyleIdx="0" presStyleCnt="4">
        <dgm:presLayoutVars>
          <dgm:bulletEnabled val="1"/>
        </dgm:presLayoutVars>
      </dgm:prSet>
      <dgm:spPr/>
      <dgm:t>
        <a:bodyPr/>
        <a:lstStyle/>
        <a:p>
          <a:endParaRPr lang="da-DK"/>
        </a:p>
      </dgm:t>
    </dgm:pt>
    <dgm:pt modelId="{99E7F762-F3C3-9644-85C6-BCA62466E7FF}" type="pres">
      <dgm:prSet presAssocID="{595D1B81-A255-CA47-8926-61F53DABAF15}" presName="parSpace" presStyleCnt="0"/>
      <dgm:spPr/>
    </dgm:pt>
    <dgm:pt modelId="{A3320D08-D0CE-414C-8B4D-F7A51FEC4C7A}" type="pres">
      <dgm:prSet presAssocID="{0B49624F-62E8-EB4E-BF0C-10C4E25FBAB1}" presName="parTxOnly" presStyleLbl="node1" presStyleIdx="1" presStyleCnt="4">
        <dgm:presLayoutVars>
          <dgm:bulletEnabled val="1"/>
        </dgm:presLayoutVars>
      </dgm:prSet>
      <dgm:spPr/>
      <dgm:t>
        <a:bodyPr/>
        <a:lstStyle/>
        <a:p>
          <a:endParaRPr lang="da-DK"/>
        </a:p>
      </dgm:t>
    </dgm:pt>
    <dgm:pt modelId="{EEB404CE-F0D1-8148-96F5-5BEB0F5428CE}" type="pres">
      <dgm:prSet presAssocID="{8938EFE6-2F52-C045-8170-44A8B636C894}" presName="parSpace" presStyleCnt="0"/>
      <dgm:spPr/>
    </dgm:pt>
    <dgm:pt modelId="{FC3DE2D9-D020-7F4E-B7E5-1F46CA084379}" type="pres">
      <dgm:prSet presAssocID="{4312445E-AE33-7F4D-8E06-4884944D2EA6}" presName="parTxOnly" presStyleLbl="node1" presStyleIdx="2" presStyleCnt="4">
        <dgm:presLayoutVars>
          <dgm:bulletEnabled val="1"/>
        </dgm:presLayoutVars>
      </dgm:prSet>
      <dgm:spPr/>
      <dgm:t>
        <a:bodyPr/>
        <a:lstStyle/>
        <a:p>
          <a:endParaRPr lang="da-DK"/>
        </a:p>
      </dgm:t>
    </dgm:pt>
    <dgm:pt modelId="{337CE594-684F-4A49-A915-8F3D40D8B468}" type="pres">
      <dgm:prSet presAssocID="{CE1AD0E8-5521-954F-9DEF-A8F3F4E27DA2}" presName="parSpace" presStyleCnt="0"/>
      <dgm:spPr/>
    </dgm:pt>
    <dgm:pt modelId="{35F4784E-112A-C443-9A09-0F404146A74F}" type="pres">
      <dgm:prSet presAssocID="{63264BB9-E7CC-B947-91E8-D28CF3963723}" presName="parTxOnly" presStyleLbl="node1" presStyleIdx="3" presStyleCnt="4">
        <dgm:presLayoutVars>
          <dgm:bulletEnabled val="1"/>
        </dgm:presLayoutVars>
      </dgm:prSet>
      <dgm:spPr/>
      <dgm:t>
        <a:bodyPr/>
        <a:lstStyle/>
        <a:p>
          <a:endParaRPr lang="da-DK"/>
        </a:p>
      </dgm:t>
    </dgm:pt>
  </dgm:ptLst>
  <dgm:cxnLst>
    <dgm:cxn modelId="{29FE65CC-7263-7A47-B8A1-858E19F0EAF4}" srcId="{424DA9AD-0822-BD49-80DE-D1EEB7D657A2}" destId="{0B49624F-62E8-EB4E-BF0C-10C4E25FBAB1}" srcOrd="1" destOrd="0" parTransId="{E449B8FE-9C21-5445-B24E-A8E8B4CB2514}" sibTransId="{8938EFE6-2F52-C045-8170-44A8B636C894}"/>
    <dgm:cxn modelId="{7192C7A6-A46C-8245-9C9A-89B8859FF927}" type="presOf" srcId="{63264BB9-E7CC-B947-91E8-D28CF3963723}" destId="{35F4784E-112A-C443-9A09-0F404146A74F}" srcOrd="0" destOrd="0" presId="urn:microsoft.com/office/officeart/2005/8/layout/hChevron3"/>
    <dgm:cxn modelId="{CFB4AD2E-D732-5C48-88DA-31307245CD35}" type="presOf" srcId="{4312445E-AE33-7F4D-8E06-4884944D2EA6}" destId="{FC3DE2D9-D020-7F4E-B7E5-1F46CA084379}" srcOrd="0" destOrd="0" presId="urn:microsoft.com/office/officeart/2005/8/layout/hChevron3"/>
    <dgm:cxn modelId="{CC7014CE-8CBE-AE41-A5F7-9F9372791A9B}" srcId="{424DA9AD-0822-BD49-80DE-D1EEB7D657A2}" destId="{D992A5C7-2F95-CE47-8DA5-EF5E209FED37}" srcOrd="0" destOrd="0" parTransId="{3327A1ED-A963-2C4F-B461-77AD8B9F3396}" sibTransId="{595D1B81-A255-CA47-8926-61F53DABAF15}"/>
    <dgm:cxn modelId="{E9FE5AB8-2003-A84B-B566-13936B8E9D52}" type="presOf" srcId="{424DA9AD-0822-BD49-80DE-D1EEB7D657A2}" destId="{2BA9FD20-011B-0042-934E-7D9EBEA9445D}" srcOrd="0" destOrd="0" presId="urn:microsoft.com/office/officeart/2005/8/layout/hChevron3"/>
    <dgm:cxn modelId="{AEDC0E2A-AE9A-424F-8935-43729113D8AE}" srcId="{424DA9AD-0822-BD49-80DE-D1EEB7D657A2}" destId="{63264BB9-E7CC-B947-91E8-D28CF3963723}" srcOrd="3" destOrd="0" parTransId="{283BC3B1-1AF3-0841-B860-111FDF92B9D2}" sibTransId="{85E70FD6-CB53-2C4B-A43F-A55263836D3D}"/>
    <dgm:cxn modelId="{EFFF67AB-3C37-D34F-957C-0711C9994E1B}" type="presOf" srcId="{D992A5C7-2F95-CE47-8DA5-EF5E209FED37}" destId="{48A19E90-688E-0E4C-A6A4-4B34D963BA19}" srcOrd="0" destOrd="0" presId="urn:microsoft.com/office/officeart/2005/8/layout/hChevron3"/>
    <dgm:cxn modelId="{869D5A34-5623-5745-868D-9FC4A4D521D8}" srcId="{424DA9AD-0822-BD49-80DE-D1EEB7D657A2}" destId="{4312445E-AE33-7F4D-8E06-4884944D2EA6}" srcOrd="2" destOrd="0" parTransId="{00637F37-F69E-8840-AF85-DB919CBC484A}" sibTransId="{CE1AD0E8-5521-954F-9DEF-A8F3F4E27DA2}"/>
    <dgm:cxn modelId="{66D5E33E-8F3E-C349-A4AD-967CF4FAE5C9}" type="presOf" srcId="{0B49624F-62E8-EB4E-BF0C-10C4E25FBAB1}" destId="{A3320D08-D0CE-414C-8B4D-F7A51FEC4C7A}" srcOrd="0" destOrd="0" presId="urn:microsoft.com/office/officeart/2005/8/layout/hChevron3"/>
    <dgm:cxn modelId="{51063559-6F4F-5D48-B565-A73E64F7B522}" type="presParOf" srcId="{2BA9FD20-011B-0042-934E-7D9EBEA9445D}" destId="{48A19E90-688E-0E4C-A6A4-4B34D963BA19}" srcOrd="0" destOrd="0" presId="urn:microsoft.com/office/officeart/2005/8/layout/hChevron3"/>
    <dgm:cxn modelId="{A852E562-B7F8-3049-B2C0-25EE601F1EF9}" type="presParOf" srcId="{2BA9FD20-011B-0042-934E-7D9EBEA9445D}" destId="{99E7F762-F3C3-9644-85C6-BCA62466E7FF}" srcOrd="1" destOrd="0" presId="urn:microsoft.com/office/officeart/2005/8/layout/hChevron3"/>
    <dgm:cxn modelId="{92C2B4B7-F47D-D749-A483-090B7F8E896E}" type="presParOf" srcId="{2BA9FD20-011B-0042-934E-7D9EBEA9445D}" destId="{A3320D08-D0CE-414C-8B4D-F7A51FEC4C7A}" srcOrd="2" destOrd="0" presId="urn:microsoft.com/office/officeart/2005/8/layout/hChevron3"/>
    <dgm:cxn modelId="{5D473DC9-BFCF-2745-BE4F-A9DA6B3B7D16}" type="presParOf" srcId="{2BA9FD20-011B-0042-934E-7D9EBEA9445D}" destId="{EEB404CE-F0D1-8148-96F5-5BEB0F5428CE}" srcOrd="3" destOrd="0" presId="urn:microsoft.com/office/officeart/2005/8/layout/hChevron3"/>
    <dgm:cxn modelId="{64F36BAD-7FB8-4F42-8144-33C12C438F31}" type="presParOf" srcId="{2BA9FD20-011B-0042-934E-7D9EBEA9445D}" destId="{FC3DE2D9-D020-7F4E-B7E5-1F46CA084379}" srcOrd="4" destOrd="0" presId="urn:microsoft.com/office/officeart/2005/8/layout/hChevron3"/>
    <dgm:cxn modelId="{3DB6EE27-CDA6-864D-BD38-41DE0BD2CE19}" type="presParOf" srcId="{2BA9FD20-011B-0042-934E-7D9EBEA9445D}" destId="{337CE594-684F-4A49-A915-8F3D40D8B468}" srcOrd="5" destOrd="0" presId="urn:microsoft.com/office/officeart/2005/8/layout/hChevron3"/>
    <dgm:cxn modelId="{661751B2-FC3E-9E46-A52F-A7864764037C}" type="presParOf" srcId="{2BA9FD20-011B-0042-934E-7D9EBEA9445D}" destId="{35F4784E-112A-C443-9A09-0F404146A74F}"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24DA9AD-0822-BD49-80DE-D1EEB7D657A2}" type="doc">
      <dgm:prSet loTypeId="urn:microsoft.com/office/officeart/2005/8/layout/hChevron3" loCatId="" qsTypeId="urn:microsoft.com/office/officeart/2005/8/quickstyle/simple4" qsCatId="simple" csTypeId="urn:microsoft.com/office/officeart/2005/8/colors/colorful4" csCatId="colorful" phldr="1"/>
      <dgm:spPr/>
    </dgm:pt>
    <dgm:pt modelId="{D992A5C7-2F95-CE47-8DA5-EF5E209FED37}">
      <dgm:prSet phldrT="[Text]"/>
      <dgm:spPr/>
      <dgm:t>
        <a:bodyPr/>
        <a:lstStyle/>
        <a:p>
          <a:r>
            <a:rPr lang="en-US" b="1" u="sng" dirty="0">
              <a:solidFill>
                <a:schemeClr val="tx1"/>
              </a:solidFill>
            </a:rPr>
            <a:t>Inception</a:t>
          </a:r>
        </a:p>
      </dgm:t>
    </dgm:pt>
    <dgm:pt modelId="{3327A1ED-A963-2C4F-B461-77AD8B9F3396}" type="parTrans" cxnId="{CC7014CE-8CBE-AE41-A5F7-9F9372791A9B}">
      <dgm:prSet/>
      <dgm:spPr/>
      <dgm:t>
        <a:bodyPr/>
        <a:lstStyle/>
        <a:p>
          <a:endParaRPr lang="en-US"/>
        </a:p>
      </dgm:t>
    </dgm:pt>
    <dgm:pt modelId="{595D1B81-A255-CA47-8926-61F53DABAF15}" type="sibTrans" cxnId="{CC7014CE-8CBE-AE41-A5F7-9F9372791A9B}">
      <dgm:prSet/>
      <dgm:spPr/>
      <dgm:t>
        <a:bodyPr/>
        <a:lstStyle/>
        <a:p>
          <a:endParaRPr lang="en-US"/>
        </a:p>
      </dgm:t>
    </dgm:pt>
    <dgm:pt modelId="{4312445E-AE33-7F4D-8E06-4884944D2EA6}">
      <dgm:prSet phldrT="[Text]"/>
      <dgm:spPr/>
      <dgm:t>
        <a:bodyPr/>
        <a:lstStyle/>
        <a:p>
          <a:r>
            <a:rPr lang="en-US" dirty="0"/>
            <a:t>Construction</a:t>
          </a:r>
        </a:p>
      </dgm:t>
    </dgm:pt>
    <dgm:pt modelId="{00637F37-F69E-8840-AF85-DB919CBC484A}" type="parTrans" cxnId="{869D5A34-5623-5745-868D-9FC4A4D521D8}">
      <dgm:prSet/>
      <dgm:spPr/>
      <dgm:t>
        <a:bodyPr/>
        <a:lstStyle/>
        <a:p>
          <a:endParaRPr lang="en-US"/>
        </a:p>
      </dgm:t>
    </dgm:pt>
    <dgm:pt modelId="{CE1AD0E8-5521-954F-9DEF-A8F3F4E27DA2}" type="sibTrans" cxnId="{869D5A34-5623-5745-868D-9FC4A4D521D8}">
      <dgm:prSet/>
      <dgm:spPr/>
      <dgm:t>
        <a:bodyPr/>
        <a:lstStyle/>
        <a:p>
          <a:endParaRPr lang="en-US"/>
        </a:p>
      </dgm:t>
    </dgm:pt>
    <dgm:pt modelId="{63264BB9-E7CC-B947-91E8-D28CF3963723}">
      <dgm:prSet phldrT="[Text]"/>
      <dgm:spPr/>
      <dgm:t>
        <a:bodyPr/>
        <a:lstStyle/>
        <a:p>
          <a:r>
            <a:rPr lang="en-US" dirty="0"/>
            <a:t>Transition</a:t>
          </a:r>
        </a:p>
      </dgm:t>
    </dgm:pt>
    <dgm:pt modelId="{283BC3B1-1AF3-0841-B860-111FDF92B9D2}" type="parTrans" cxnId="{AEDC0E2A-AE9A-424F-8935-43729113D8AE}">
      <dgm:prSet/>
      <dgm:spPr/>
      <dgm:t>
        <a:bodyPr/>
        <a:lstStyle/>
        <a:p>
          <a:endParaRPr lang="en-US"/>
        </a:p>
      </dgm:t>
    </dgm:pt>
    <dgm:pt modelId="{85E70FD6-CB53-2C4B-A43F-A55263836D3D}" type="sibTrans" cxnId="{AEDC0E2A-AE9A-424F-8935-43729113D8AE}">
      <dgm:prSet/>
      <dgm:spPr/>
      <dgm:t>
        <a:bodyPr/>
        <a:lstStyle/>
        <a:p>
          <a:endParaRPr lang="en-US"/>
        </a:p>
      </dgm:t>
    </dgm:pt>
    <dgm:pt modelId="{0B49624F-62E8-EB4E-BF0C-10C4E25FBAB1}">
      <dgm:prSet phldrT="[Text]"/>
      <dgm:spPr/>
      <dgm:t>
        <a:bodyPr/>
        <a:lstStyle/>
        <a:p>
          <a:r>
            <a:rPr lang="en-US" dirty="0"/>
            <a:t>Elaboration</a:t>
          </a:r>
        </a:p>
      </dgm:t>
    </dgm:pt>
    <dgm:pt modelId="{E449B8FE-9C21-5445-B24E-A8E8B4CB2514}" type="parTrans" cxnId="{29FE65CC-7263-7A47-B8A1-858E19F0EAF4}">
      <dgm:prSet/>
      <dgm:spPr/>
      <dgm:t>
        <a:bodyPr/>
        <a:lstStyle/>
        <a:p>
          <a:endParaRPr lang="en-US"/>
        </a:p>
      </dgm:t>
    </dgm:pt>
    <dgm:pt modelId="{8938EFE6-2F52-C045-8170-44A8B636C894}" type="sibTrans" cxnId="{29FE65CC-7263-7A47-B8A1-858E19F0EAF4}">
      <dgm:prSet/>
      <dgm:spPr/>
      <dgm:t>
        <a:bodyPr/>
        <a:lstStyle/>
        <a:p>
          <a:endParaRPr lang="en-US"/>
        </a:p>
      </dgm:t>
    </dgm:pt>
    <dgm:pt modelId="{2BA9FD20-011B-0042-934E-7D9EBEA9445D}" type="pres">
      <dgm:prSet presAssocID="{424DA9AD-0822-BD49-80DE-D1EEB7D657A2}" presName="Name0" presStyleCnt="0">
        <dgm:presLayoutVars>
          <dgm:dir/>
          <dgm:resizeHandles val="exact"/>
        </dgm:presLayoutVars>
      </dgm:prSet>
      <dgm:spPr/>
    </dgm:pt>
    <dgm:pt modelId="{48A19E90-688E-0E4C-A6A4-4B34D963BA19}" type="pres">
      <dgm:prSet presAssocID="{D992A5C7-2F95-CE47-8DA5-EF5E209FED37}" presName="parTxOnly" presStyleLbl="node1" presStyleIdx="0" presStyleCnt="4">
        <dgm:presLayoutVars>
          <dgm:bulletEnabled val="1"/>
        </dgm:presLayoutVars>
      </dgm:prSet>
      <dgm:spPr/>
      <dgm:t>
        <a:bodyPr/>
        <a:lstStyle/>
        <a:p>
          <a:endParaRPr lang="da-DK"/>
        </a:p>
      </dgm:t>
    </dgm:pt>
    <dgm:pt modelId="{99E7F762-F3C3-9644-85C6-BCA62466E7FF}" type="pres">
      <dgm:prSet presAssocID="{595D1B81-A255-CA47-8926-61F53DABAF15}" presName="parSpace" presStyleCnt="0"/>
      <dgm:spPr/>
    </dgm:pt>
    <dgm:pt modelId="{A3320D08-D0CE-414C-8B4D-F7A51FEC4C7A}" type="pres">
      <dgm:prSet presAssocID="{0B49624F-62E8-EB4E-BF0C-10C4E25FBAB1}" presName="parTxOnly" presStyleLbl="node1" presStyleIdx="1" presStyleCnt="4">
        <dgm:presLayoutVars>
          <dgm:bulletEnabled val="1"/>
        </dgm:presLayoutVars>
      </dgm:prSet>
      <dgm:spPr/>
      <dgm:t>
        <a:bodyPr/>
        <a:lstStyle/>
        <a:p>
          <a:endParaRPr lang="da-DK"/>
        </a:p>
      </dgm:t>
    </dgm:pt>
    <dgm:pt modelId="{EEB404CE-F0D1-8148-96F5-5BEB0F5428CE}" type="pres">
      <dgm:prSet presAssocID="{8938EFE6-2F52-C045-8170-44A8B636C894}" presName="parSpace" presStyleCnt="0"/>
      <dgm:spPr/>
    </dgm:pt>
    <dgm:pt modelId="{FC3DE2D9-D020-7F4E-B7E5-1F46CA084379}" type="pres">
      <dgm:prSet presAssocID="{4312445E-AE33-7F4D-8E06-4884944D2EA6}" presName="parTxOnly" presStyleLbl="node1" presStyleIdx="2" presStyleCnt="4">
        <dgm:presLayoutVars>
          <dgm:bulletEnabled val="1"/>
        </dgm:presLayoutVars>
      </dgm:prSet>
      <dgm:spPr/>
      <dgm:t>
        <a:bodyPr/>
        <a:lstStyle/>
        <a:p>
          <a:endParaRPr lang="da-DK"/>
        </a:p>
      </dgm:t>
    </dgm:pt>
    <dgm:pt modelId="{337CE594-684F-4A49-A915-8F3D40D8B468}" type="pres">
      <dgm:prSet presAssocID="{CE1AD0E8-5521-954F-9DEF-A8F3F4E27DA2}" presName="parSpace" presStyleCnt="0"/>
      <dgm:spPr/>
    </dgm:pt>
    <dgm:pt modelId="{35F4784E-112A-C443-9A09-0F404146A74F}" type="pres">
      <dgm:prSet presAssocID="{63264BB9-E7CC-B947-91E8-D28CF3963723}" presName="parTxOnly" presStyleLbl="node1" presStyleIdx="3" presStyleCnt="4">
        <dgm:presLayoutVars>
          <dgm:bulletEnabled val="1"/>
        </dgm:presLayoutVars>
      </dgm:prSet>
      <dgm:spPr/>
      <dgm:t>
        <a:bodyPr/>
        <a:lstStyle/>
        <a:p>
          <a:endParaRPr lang="da-DK"/>
        </a:p>
      </dgm:t>
    </dgm:pt>
  </dgm:ptLst>
  <dgm:cxnLst>
    <dgm:cxn modelId="{29FE65CC-7263-7A47-B8A1-858E19F0EAF4}" srcId="{424DA9AD-0822-BD49-80DE-D1EEB7D657A2}" destId="{0B49624F-62E8-EB4E-BF0C-10C4E25FBAB1}" srcOrd="1" destOrd="0" parTransId="{E449B8FE-9C21-5445-B24E-A8E8B4CB2514}" sibTransId="{8938EFE6-2F52-C045-8170-44A8B636C894}"/>
    <dgm:cxn modelId="{CC7014CE-8CBE-AE41-A5F7-9F9372791A9B}" srcId="{424DA9AD-0822-BD49-80DE-D1EEB7D657A2}" destId="{D992A5C7-2F95-CE47-8DA5-EF5E209FED37}" srcOrd="0" destOrd="0" parTransId="{3327A1ED-A963-2C4F-B461-77AD8B9F3396}" sibTransId="{595D1B81-A255-CA47-8926-61F53DABAF15}"/>
    <dgm:cxn modelId="{D5041CFE-0D1B-4C48-8C74-704D9BE8EAEA}" type="presOf" srcId="{424DA9AD-0822-BD49-80DE-D1EEB7D657A2}" destId="{2BA9FD20-011B-0042-934E-7D9EBEA9445D}" srcOrd="0" destOrd="0" presId="urn:microsoft.com/office/officeart/2005/8/layout/hChevron3"/>
    <dgm:cxn modelId="{4D80B25B-5EB3-A445-AFBB-683613D02FF9}" type="presOf" srcId="{0B49624F-62E8-EB4E-BF0C-10C4E25FBAB1}" destId="{A3320D08-D0CE-414C-8B4D-F7A51FEC4C7A}" srcOrd="0" destOrd="0" presId="urn:microsoft.com/office/officeart/2005/8/layout/hChevron3"/>
    <dgm:cxn modelId="{AEDC0E2A-AE9A-424F-8935-43729113D8AE}" srcId="{424DA9AD-0822-BD49-80DE-D1EEB7D657A2}" destId="{63264BB9-E7CC-B947-91E8-D28CF3963723}" srcOrd="3" destOrd="0" parTransId="{283BC3B1-1AF3-0841-B860-111FDF92B9D2}" sibTransId="{85E70FD6-CB53-2C4B-A43F-A55263836D3D}"/>
    <dgm:cxn modelId="{C2F10512-991C-9544-803A-630C33DF645B}" type="presOf" srcId="{63264BB9-E7CC-B947-91E8-D28CF3963723}" destId="{35F4784E-112A-C443-9A09-0F404146A74F}" srcOrd="0" destOrd="0" presId="urn:microsoft.com/office/officeart/2005/8/layout/hChevron3"/>
    <dgm:cxn modelId="{4F26D6CE-229F-B84B-A62B-2F02FB3EA226}" type="presOf" srcId="{4312445E-AE33-7F4D-8E06-4884944D2EA6}" destId="{FC3DE2D9-D020-7F4E-B7E5-1F46CA084379}" srcOrd="0" destOrd="0" presId="urn:microsoft.com/office/officeart/2005/8/layout/hChevron3"/>
    <dgm:cxn modelId="{869D5A34-5623-5745-868D-9FC4A4D521D8}" srcId="{424DA9AD-0822-BD49-80DE-D1EEB7D657A2}" destId="{4312445E-AE33-7F4D-8E06-4884944D2EA6}" srcOrd="2" destOrd="0" parTransId="{00637F37-F69E-8840-AF85-DB919CBC484A}" sibTransId="{CE1AD0E8-5521-954F-9DEF-A8F3F4E27DA2}"/>
    <dgm:cxn modelId="{6690D431-A32E-A044-AF73-B70500F575EB}" type="presOf" srcId="{D992A5C7-2F95-CE47-8DA5-EF5E209FED37}" destId="{48A19E90-688E-0E4C-A6A4-4B34D963BA19}" srcOrd="0" destOrd="0" presId="urn:microsoft.com/office/officeart/2005/8/layout/hChevron3"/>
    <dgm:cxn modelId="{D46CACA4-255D-2441-9ED8-F6367AA01C64}" type="presParOf" srcId="{2BA9FD20-011B-0042-934E-7D9EBEA9445D}" destId="{48A19E90-688E-0E4C-A6A4-4B34D963BA19}" srcOrd="0" destOrd="0" presId="urn:microsoft.com/office/officeart/2005/8/layout/hChevron3"/>
    <dgm:cxn modelId="{40AD5D35-516B-6D42-824F-A8A213E8404B}" type="presParOf" srcId="{2BA9FD20-011B-0042-934E-7D9EBEA9445D}" destId="{99E7F762-F3C3-9644-85C6-BCA62466E7FF}" srcOrd="1" destOrd="0" presId="urn:microsoft.com/office/officeart/2005/8/layout/hChevron3"/>
    <dgm:cxn modelId="{6C36E98F-218E-D944-B7D7-C0DEB0A06EBE}" type="presParOf" srcId="{2BA9FD20-011B-0042-934E-7D9EBEA9445D}" destId="{A3320D08-D0CE-414C-8B4D-F7A51FEC4C7A}" srcOrd="2" destOrd="0" presId="urn:microsoft.com/office/officeart/2005/8/layout/hChevron3"/>
    <dgm:cxn modelId="{2BAB170A-FBE6-6545-91FB-B93410E6A4E2}" type="presParOf" srcId="{2BA9FD20-011B-0042-934E-7D9EBEA9445D}" destId="{EEB404CE-F0D1-8148-96F5-5BEB0F5428CE}" srcOrd="3" destOrd="0" presId="urn:microsoft.com/office/officeart/2005/8/layout/hChevron3"/>
    <dgm:cxn modelId="{77358857-181D-4F44-8B37-E0157678330B}" type="presParOf" srcId="{2BA9FD20-011B-0042-934E-7D9EBEA9445D}" destId="{FC3DE2D9-D020-7F4E-B7E5-1F46CA084379}" srcOrd="4" destOrd="0" presId="urn:microsoft.com/office/officeart/2005/8/layout/hChevron3"/>
    <dgm:cxn modelId="{C94F0AA6-46C7-064B-B0C3-A558FA96BA8A}" type="presParOf" srcId="{2BA9FD20-011B-0042-934E-7D9EBEA9445D}" destId="{337CE594-684F-4A49-A915-8F3D40D8B468}" srcOrd="5" destOrd="0" presId="urn:microsoft.com/office/officeart/2005/8/layout/hChevron3"/>
    <dgm:cxn modelId="{25D4FE47-9530-2947-9E08-3E9268884CCE}" type="presParOf" srcId="{2BA9FD20-011B-0042-934E-7D9EBEA9445D}" destId="{35F4784E-112A-C443-9A09-0F404146A74F}"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24DA9AD-0822-BD49-80DE-D1EEB7D657A2}" type="doc">
      <dgm:prSet loTypeId="urn:microsoft.com/office/officeart/2005/8/layout/hChevron3" loCatId="" qsTypeId="urn:microsoft.com/office/officeart/2005/8/quickstyle/simple4" qsCatId="simple" csTypeId="urn:microsoft.com/office/officeart/2005/8/colors/colorful4" csCatId="colorful" phldr="1"/>
      <dgm:spPr/>
    </dgm:pt>
    <dgm:pt modelId="{D992A5C7-2F95-CE47-8DA5-EF5E209FED37}">
      <dgm:prSet phldrT="[Text]"/>
      <dgm:spPr/>
      <dgm:t>
        <a:bodyPr/>
        <a:lstStyle/>
        <a:p>
          <a:r>
            <a:rPr lang="en-US" dirty="0"/>
            <a:t>Inception</a:t>
          </a:r>
        </a:p>
      </dgm:t>
    </dgm:pt>
    <dgm:pt modelId="{3327A1ED-A963-2C4F-B461-77AD8B9F3396}" type="parTrans" cxnId="{CC7014CE-8CBE-AE41-A5F7-9F9372791A9B}">
      <dgm:prSet/>
      <dgm:spPr/>
      <dgm:t>
        <a:bodyPr/>
        <a:lstStyle/>
        <a:p>
          <a:endParaRPr lang="en-US"/>
        </a:p>
      </dgm:t>
    </dgm:pt>
    <dgm:pt modelId="{595D1B81-A255-CA47-8926-61F53DABAF15}" type="sibTrans" cxnId="{CC7014CE-8CBE-AE41-A5F7-9F9372791A9B}">
      <dgm:prSet/>
      <dgm:spPr/>
      <dgm:t>
        <a:bodyPr/>
        <a:lstStyle/>
        <a:p>
          <a:endParaRPr lang="en-US"/>
        </a:p>
      </dgm:t>
    </dgm:pt>
    <dgm:pt modelId="{4312445E-AE33-7F4D-8E06-4884944D2EA6}">
      <dgm:prSet phldrT="[Text]"/>
      <dgm:spPr/>
      <dgm:t>
        <a:bodyPr/>
        <a:lstStyle/>
        <a:p>
          <a:r>
            <a:rPr lang="en-US" dirty="0"/>
            <a:t>Construction</a:t>
          </a:r>
        </a:p>
      </dgm:t>
    </dgm:pt>
    <dgm:pt modelId="{00637F37-F69E-8840-AF85-DB919CBC484A}" type="parTrans" cxnId="{869D5A34-5623-5745-868D-9FC4A4D521D8}">
      <dgm:prSet/>
      <dgm:spPr/>
      <dgm:t>
        <a:bodyPr/>
        <a:lstStyle/>
        <a:p>
          <a:endParaRPr lang="en-US"/>
        </a:p>
      </dgm:t>
    </dgm:pt>
    <dgm:pt modelId="{CE1AD0E8-5521-954F-9DEF-A8F3F4E27DA2}" type="sibTrans" cxnId="{869D5A34-5623-5745-868D-9FC4A4D521D8}">
      <dgm:prSet/>
      <dgm:spPr/>
      <dgm:t>
        <a:bodyPr/>
        <a:lstStyle/>
        <a:p>
          <a:endParaRPr lang="en-US"/>
        </a:p>
      </dgm:t>
    </dgm:pt>
    <dgm:pt modelId="{63264BB9-E7CC-B947-91E8-D28CF3963723}">
      <dgm:prSet phldrT="[Text]"/>
      <dgm:spPr/>
      <dgm:t>
        <a:bodyPr/>
        <a:lstStyle/>
        <a:p>
          <a:r>
            <a:rPr lang="en-US" dirty="0"/>
            <a:t>Transition</a:t>
          </a:r>
        </a:p>
      </dgm:t>
    </dgm:pt>
    <dgm:pt modelId="{283BC3B1-1AF3-0841-B860-111FDF92B9D2}" type="parTrans" cxnId="{AEDC0E2A-AE9A-424F-8935-43729113D8AE}">
      <dgm:prSet/>
      <dgm:spPr/>
      <dgm:t>
        <a:bodyPr/>
        <a:lstStyle/>
        <a:p>
          <a:endParaRPr lang="en-US"/>
        </a:p>
      </dgm:t>
    </dgm:pt>
    <dgm:pt modelId="{85E70FD6-CB53-2C4B-A43F-A55263836D3D}" type="sibTrans" cxnId="{AEDC0E2A-AE9A-424F-8935-43729113D8AE}">
      <dgm:prSet/>
      <dgm:spPr/>
      <dgm:t>
        <a:bodyPr/>
        <a:lstStyle/>
        <a:p>
          <a:endParaRPr lang="en-US"/>
        </a:p>
      </dgm:t>
    </dgm:pt>
    <dgm:pt modelId="{0B49624F-62E8-EB4E-BF0C-10C4E25FBAB1}">
      <dgm:prSet phldrT="[Text]"/>
      <dgm:spPr/>
      <dgm:t>
        <a:bodyPr/>
        <a:lstStyle/>
        <a:p>
          <a:r>
            <a:rPr lang="en-US" b="1" u="sng" dirty="0">
              <a:solidFill>
                <a:schemeClr val="tx1"/>
              </a:solidFill>
            </a:rPr>
            <a:t>Elaboration</a:t>
          </a:r>
        </a:p>
      </dgm:t>
    </dgm:pt>
    <dgm:pt modelId="{E449B8FE-9C21-5445-B24E-A8E8B4CB2514}" type="parTrans" cxnId="{29FE65CC-7263-7A47-B8A1-858E19F0EAF4}">
      <dgm:prSet/>
      <dgm:spPr/>
      <dgm:t>
        <a:bodyPr/>
        <a:lstStyle/>
        <a:p>
          <a:endParaRPr lang="en-US"/>
        </a:p>
      </dgm:t>
    </dgm:pt>
    <dgm:pt modelId="{8938EFE6-2F52-C045-8170-44A8B636C894}" type="sibTrans" cxnId="{29FE65CC-7263-7A47-B8A1-858E19F0EAF4}">
      <dgm:prSet/>
      <dgm:spPr/>
      <dgm:t>
        <a:bodyPr/>
        <a:lstStyle/>
        <a:p>
          <a:endParaRPr lang="en-US"/>
        </a:p>
      </dgm:t>
    </dgm:pt>
    <dgm:pt modelId="{2BA9FD20-011B-0042-934E-7D9EBEA9445D}" type="pres">
      <dgm:prSet presAssocID="{424DA9AD-0822-BD49-80DE-D1EEB7D657A2}" presName="Name0" presStyleCnt="0">
        <dgm:presLayoutVars>
          <dgm:dir/>
          <dgm:resizeHandles val="exact"/>
        </dgm:presLayoutVars>
      </dgm:prSet>
      <dgm:spPr/>
    </dgm:pt>
    <dgm:pt modelId="{48A19E90-688E-0E4C-A6A4-4B34D963BA19}" type="pres">
      <dgm:prSet presAssocID="{D992A5C7-2F95-CE47-8DA5-EF5E209FED37}" presName="parTxOnly" presStyleLbl="node1" presStyleIdx="0" presStyleCnt="4">
        <dgm:presLayoutVars>
          <dgm:bulletEnabled val="1"/>
        </dgm:presLayoutVars>
      </dgm:prSet>
      <dgm:spPr/>
      <dgm:t>
        <a:bodyPr/>
        <a:lstStyle/>
        <a:p>
          <a:endParaRPr lang="da-DK"/>
        </a:p>
      </dgm:t>
    </dgm:pt>
    <dgm:pt modelId="{99E7F762-F3C3-9644-85C6-BCA62466E7FF}" type="pres">
      <dgm:prSet presAssocID="{595D1B81-A255-CA47-8926-61F53DABAF15}" presName="parSpace" presStyleCnt="0"/>
      <dgm:spPr/>
    </dgm:pt>
    <dgm:pt modelId="{A3320D08-D0CE-414C-8B4D-F7A51FEC4C7A}" type="pres">
      <dgm:prSet presAssocID="{0B49624F-62E8-EB4E-BF0C-10C4E25FBAB1}" presName="parTxOnly" presStyleLbl="node1" presStyleIdx="1" presStyleCnt="4">
        <dgm:presLayoutVars>
          <dgm:bulletEnabled val="1"/>
        </dgm:presLayoutVars>
      </dgm:prSet>
      <dgm:spPr/>
      <dgm:t>
        <a:bodyPr/>
        <a:lstStyle/>
        <a:p>
          <a:endParaRPr lang="da-DK"/>
        </a:p>
      </dgm:t>
    </dgm:pt>
    <dgm:pt modelId="{EEB404CE-F0D1-8148-96F5-5BEB0F5428CE}" type="pres">
      <dgm:prSet presAssocID="{8938EFE6-2F52-C045-8170-44A8B636C894}" presName="parSpace" presStyleCnt="0"/>
      <dgm:spPr/>
    </dgm:pt>
    <dgm:pt modelId="{FC3DE2D9-D020-7F4E-B7E5-1F46CA084379}" type="pres">
      <dgm:prSet presAssocID="{4312445E-AE33-7F4D-8E06-4884944D2EA6}" presName="parTxOnly" presStyleLbl="node1" presStyleIdx="2" presStyleCnt="4">
        <dgm:presLayoutVars>
          <dgm:bulletEnabled val="1"/>
        </dgm:presLayoutVars>
      </dgm:prSet>
      <dgm:spPr/>
      <dgm:t>
        <a:bodyPr/>
        <a:lstStyle/>
        <a:p>
          <a:endParaRPr lang="da-DK"/>
        </a:p>
      </dgm:t>
    </dgm:pt>
    <dgm:pt modelId="{337CE594-684F-4A49-A915-8F3D40D8B468}" type="pres">
      <dgm:prSet presAssocID="{CE1AD0E8-5521-954F-9DEF-A8F3F4E27DA2}" presName="parSpace" presStyleCnt="0"/>
      <dgm:spPr/>
    </dgm:pt>
    <dgm:pt modelId="{35F4784E-112A-C443-9A09-0F404146A74F}" type="pres">
      <dgm:prSet presAssocID="{63264BB9-E7CC-B947-91E8-D28CF3963723}" presName="parTxOnly" presStyleLbl="node1" presStyleIdx="3" presStyleCnt="4">
        <dgm:presLayoutVars>
          <dgm:bulletEnabled val="1"/>
        </dgm:presLayoutVars>
      </dgm:prSet>
      <dgm:spPr/>
      <dgm:t>
        <a:bodyPr/>
        <a:lstStyle/>
        <a:p>
          <a:endParaRPr lang="da-DK"/>
        </a:p>
      </dgm:t>
    </dgm:pt>
  </dgm:ptLst>
  <dgm:cxnLst>
    <dgm:cxn modelId="{61D710BD-B92B-A643-82EE-B5D952AA7771}" type="presOf" srcId="{0B49624F-62E8-EB4E-BF0C-10C4E25FBAB1}" destId="{A3320D08-D0CE-414C-8B4D-F7A51FEC4C7A}" srcOrd="0" destOrd="0" presId="urn:microsoft.com/office/officeart/2005/8/layout/hChevron3"/>
    <dgm:cxn modelId="{869D5A34-5623-5745-868D-9FC4A4D521D8}" srcId="{424DA9AD-0822-BD49-80DE-D1EEB7D657A2}" destId="{4312445E-AE33-7F4D-8E06-4884944D2EA6}" srcOrd="2" destOrd="0" parTransId="{00637F37-F69E-8840-AF85-DB919CBC484A}" sibTransId="{CE1AD0E8-5521-954F-9DEF-A8F3F4E27DA2}"/>
    <dgm:cxn modelId="{24D9DEA2-E053-F84E-94D1-9217006B3E2C}" type="presOf" srcId="{63264BB9-E7CC-B947-91E8-D28CF3963723}" destId="{35F4784E-112A-C443-9A09-0F404146A74F}" srcOrd="0" destOrd="0" presId="urn:microsoft.com/office/officeart/2005/8/layout/hChevron3"/>
    <dgm:cxn modelId="{E14E7931-3B9C-9D41-8000-D2CC14903F3A}" type="presOf" srcId="{424DA9AD-0822-BD49-80DE-D1EEB7D657A2}" destId="{2BA9FD20-011B-0042-934E-7D9EBEA9445D}" srcOrd="0" destOrd="0" presId="urn:microsoft.com/office/officeart/2005/8/layout/hChevron3"/>
    <dgm:cxn modelId="{C560D177-EFE6-A74D-81EF-0B5AF4A613A4}" type="presOf" srcId="{4312445E-AE33-7F4D-8E06-4884944D2EA6}" destId="{FC3DE2D9-D020-7F4E-B7E5-1F46CA084379}" srcOrd="0" destOrd="0" presId="urn:microsoft.com/office/officeart/2005/8/layout/hChevron3"/>
    <dgm:cxn modelId="{AEDC0E2A-AE9A-424F-8935-43729113D8AE}" srcId="{424DA9AD-0822-BD49-80DE-D1EEB7D657A2}" destId="{63264BB9-E7CC-B947-91E8-D28CF3963723}" srcOrd="3" destOrd="0" parTransId="{283BC3B1-1AF3-0841-B860-111FDF92B9D2}" sibTransId="{85E70FD6-CB53-2C4B-A43F-A55263836D3D}"/>
    <dgm:cxn modelId="{794BEE34-9211-1443-BADA-CA126A712BCE}" type="presOf" srcId="{D992A5C7-2F95-CE47-8DA5-EF5E209FED37}" destId="{48A19E90-688E-0E4C-A6A4-4B34D963BA19}" srcOrd="0" destOrd="0" presId="urn:microsoft.com/office/officeart/2005/8/layout/hChevron3"/>
    <dgm:cxn modelId="{29FE65CC-7263-7A47-B8A1-858E19F0EAF4}" srcId="{424DA9AD-0822-BD49-80DE-D1EEB7D657A2}" destId="{0B49624F-62E8-EB4E-BF0C-10C4E25FBAB1}" srcOrd="1" destOrd="0" parTransId="{E449B8FE-9C21-5445-B24E-A8E8B4CB2514}" sibTransId="{8938EFE6-2F52-C045-8170-44A8B636C894}"/>
    <dgm:cxn modelId="{CC7014CE-8CBE-AE41-A5F7-9F9372791A9B}" srcId="{424DA9AD-0822-BD49-80DE-D1EEB7D657A2}" destId="{D992A5C7-2F95-CE47-8DA5-EF5E209FED37}" srcOrd="0" destOrd="0" parTransId="{3327A1ED-A963-2C4F-B461-77AD8B9F3396}" sibTransId="{595D1B81-A255-CA47-8926-61F53DABAF15}"/>
    <dgm:cxn modelId="{3605635F-C8B9-0F4A-A9AF-A93AA8EC293D}" type="presParOf" srcId="{2BA9FD20-011B-0042-934E-7D9EBEA9445D}" destId="{48A19E90-688E-0E4C-A6A4-4B34D963BA19}" srcOrd="0" destOrd="0" presId="urn:microsoft.com/office/officeart/2005/8/layout/hChevron3"/>
    <dgm:cxn modelId="{03CFC834-BB37-644E-B37B-3E0FD2A299B5}" type="presParOf" srcId="{2BA9FD20-011B-0042-934E-7D9EBEA9445D}" destId="{99E7F762-F3C3-9644-85C6-BCA62466E7FF}" srcOrd="1" destOrd="0" presId="urn:microsoft.com/office/officeart/2005/8/layout/hChevron3"/>
    <dgm:cxn modelId="{171A8A0A-7AD4-214D-BEA8-D024C28C1D88}" type="presParOf" srcId="{2BA9FD20-011B-0042-934E-7D9EBEA9445D}" destId="{A3320D08-D0CE-414C-8B4D-F7A51FEC4C7A}" srcOrd="2" destOrd="0" presId="urn:microsoft.com/office/officeart/2005/8/layout/hChevron3"/>
    <dgm:cxn modelId="{2B0AB586-402A-BE40-A9A2-683C1F7A6ACF}" type="presParOf" srcId="{2BA9FD20-011B-0042-934E-7D9EBEA9445D}" destId="{EEB404CE-F0D1-8148-96F5-5BEB0F5428CE}" srcOrd="3" destOrd="0" presId="urn:microsoft.com/office/officeart/2005/8/layout/hChevron3"/>
    <dgm:cxn modelId="{BE56208E-CF7F-2044-A87B-7DE3CC425DFC}" type="presParOf" srcId="{2BA9FD20-011B-0042-934E-7D9EBEA9445D}" destId="{FC3DE2D9-D020-7F4E-B7E5-1F46CA084379}" srcOrd="4" destOrd="0" presId="urn:microsoft.com/office/officeart/2005/8/layout/hChevron3"/>
    <dgm:cxn modelId="{CF033DC7-20BA-1E45-B797-34159CD8B226}" type="presParOf" srcId="{2BA9FD20-011B-0042-934E-7D9EBEA9445D}" destId="{337CE594-684F-4A49-A915-8F3D40D8B468}" srcOrd="5" destOrd="0" presId="urn:microsoft.com/office/officeart/2005/8/layout/hChevron3"/>
    <dgm:cxn modelId="{238F319B-C9FE-C34F-81CD-FD36A164B250}" type="presParOf" srcId="{2BA9FD20-011B-0042-934E-7D9EBEA9445D}" destId="{35F4784E-112A-C443-9A09-0F404146A74F}"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24DA9AD-0822-BD49-80DE-D1EEB7D657A2}" type="doc">
      <dgm:prSet loTypeId="urn:microsoft.com/office/officeart/2005/8/layout/hChevron3" loCatId="" qsTypeId="urn:microsoft.com/office/officeart/2005/8/quickstyle/simple4" qsCatId="simple" csTypeId="urn:microsoft.com/office/officeart/2005/8/colors/colorful4" csCatId="colorful" phldr="1"/>
      <dgm:spPr/>
    </dgm:pt>
    <dgm:pt modelId="{D992A5C7-2F95-CE47-8DA5-EF5E209FED37}">
      <dgm:prSet phldrT="[Text]"/>
      <dgm:spPr/>
      <dgm:t>
        <a:bodyPr/>
        <a:lstStyle/>
        <a:p>
          <a:r>
            <a:rPr lang="en-US" dirty="0"/>
            <a:t>Inception</a:t>
          </a:r>
        </a:p>
      </dgm:t>
    </dgm:pt>
    <dgm:pt modelId="{3327A1ED-A963-2C4F-B461-77AD8B9F3396}" type="parTrans" cxnId="{CC7014CE-8CBE-AE41-A5F7-9F9372791A9B}">
      <dgm:prSet/>
      <dgm:spPr/>
      <dgm:t>
        <a:bodyPr/>
        <a:lstStyle/>
        <a:p>
          <a:endParaRPr lang="en-US"/>
        </a:p>
      </dgm:t>
    </dgm:pt>
    <dgm:pt modelId="{595D1B81-A255-CA47-8926-61F53DABAF15}" type="sibTrans" cxnId="{CC7014CE-8CBE-AE41-A5F7-9F9372791A9B}">
      <dgm:prSet/>
      <dgm:spPr/>
      <dgm:t>
        <a:bodyPr/>
        <a:lstStyle/>
        <a:p>
          <a:endParaRPr lang="en-US"/>
        </a:p>
      </dgm:t>
    </dgm:pt>
    <dgm:pt modelId="{4312445E-AE33-7F4D-8E06-4884944D2EA6}">
      <dgm:prSet phldrT="[Text]"/>
      <dgm:spPr/>
      <dgm:t>
        <a:bodyPr/>
        <a:lstStyle/>
        <a:p>
          <a:r>
            <a:rPr lang="en-US" dirty="0"/>
            <a:t>Construction</a:t>
          </a:r>
        </a:p>
      </dgm:t>
    </dgm:pt>
    <dgm:pt modelId="{00637F37-F69E-8840-AF85-DB919CBC484A}" type="parTrans" cxnId="{869D5A34-5623-5745-868D-9FC4A4D521D8}">
      <dgm:prSet/>
      <dgm:spPr/>
      <dgm:t>
        <a:bodyPr/>
        <a:lstStyle/>
        <a:p>
          <a:endParaRPr lang="en-US"/>
        </a:p>
      </dgm:t>
    </dgm:pt>
    <dgm:pt modelId="{CE1AD0E8-5521-954F-9DEF-A8F3F4E27DA2}" type="sibTrans" cxnId="{869D5A34-5623-5745-868D-9FC4A4D521D8}">
      <dgm:prSet/>
      <dgm:spPr/>
      <dgm:t>
        <a:bodyPr/>
        <a:lstStyle/>
        <a:p>
          <a:endParaRPr lang="en-US"/>
        </a:p>
      </dgm:t>
    </dgm:pt>
    <dgm:pt modelId="{63264BB9-E7CC-B947-91E8-D28CF3963723}">
      <dgm:prSet phldrT="[Text]"/>
      <dgm:spPr/>
      <dgm:t>
        <a:bodyPr/>
        <a:lstStyle/>
        <a:p>
          <a:r>
            <a:rPr lang="en-US" dirty="0"/>
            <a:t>Transition</a:t>
          </a:r>
        </a:p>
      </dgm:t>
    </dgm:pt>
    <dgm:pt modelId="{283BC3B1-1AF3-0841-B860-111FDF92B9D2}" type="parTrans" cxnId="{AEDC0E2A-AE9A-424F-8935-43729113D8AE}">
      <dgm:prSet/>
      <dgm:spPr/>
      <dgm:t>
        <a:bodyPr/>
        <a:lstStyle/>
        <a:p>
          <a:endParaRPr lang="en-US"/>
        </a:p>
      </dgm:t>
    </dgm:pt>
    <dgm:pt modelId="{85E70FD6-CB53-2C4B-A43F-A55263836D3D}" type="sibTrans" cxnId="{AEDC0E2A-AE9A-424F-8935-43729113D8AE}">
      <dgm:prSet/>
      <dgm:spPr/>
      <dgm:t>
        <a:bodyPr/>
        <a:lstStyle/>
        <a:p>
          <a:endParaRPr lang="en-US"/>
        </a:p>
      </dgm:t>
    </dgm:pt>
    <dgm:pt modelId="{0B49624F-62E8-EB4E-BF0C-10C4E25FBAB1}">
      <dgm:prSet phldrT="[Text]"/>
      <dgm:spPr/>
      <dgm:t>
        <a:bodyPr/>
        <a:lstStyle/>
        <a:p>
          <a:r>
            <a:rPr lang="en-US" b="1" u="sng" dirty="0">
              <a:solidFill>
                <a:schemeClr val="tx1"/>
              </a:solidFill>
            </a:rPr>
            <a:t>Elaboration</a:t>
          </a:r>
        </a:p>
      </dgm:t>
    </dgm:pt>
    <dgm:pt modelId="{E449B8FE-9C21-5445-B24E-A8E8B4CB2514}" type="parTrans" cxnId="{29FE65CC-7263-7A47-B8A1-858E19F0EAF4}">
      <dgm:prSet/>
      <dgm:spPr/>
      <dgm:t>
        <a:bodyPr/>
        <a:lstStyle/>
        <a:p>
          <a:endParaRPr lang="en-US"/>
        </a:p>
      </dgm:t>
    </dgm:pt>
    <dgm:pt modelId="{8938EFE6-2F52-C045-8170-44A8B636C894}" type="sibTrans" cxnId="{29FE65CC-7263-7A47-B8A1-858E19F0EAF4}">
      <dgm:prSet/>
      <dgm:spPr/>
      <dgm:t>
        <a:bodyPr/>
        <a:lstStyle/>
        <a:p>
          <a:endParaRPr lang="en-US"/>
        </a:p>
      </dgm:t>
    </dgm:pt>
    <dgm:pt modelId="{2BA9FD20-011B-0042-934E-7D9EBEA9445D}" type="pres">
      <dgm:prSet presAssocID="{424DA9AD-0822-BD49-80DE-D1EEB7D657A2}" presName="Name0" presStyleCnt="0">
        <dgm:presLayoutVars>
          <dgm:dir/>
          <dgm:resizeHandles val="exact"/>
        </dgm:presLayoutVars>
      </dgm:prSet>
      <dgm:spPr/>
    </dgm:pt>
    <dgm:pt modelId="{48A19E90-688E-0E4C-A6A4-4B34D963BA19}" type="pres">
      <dgm:prSet presAssocID="{D992A5C7-2F95-CE47-8DA5-EF5E209FED37}" presName="parTxOnly" presStyleLbl="node1" presStyleIdx="0" presStyleCnt="4">
        <dgm:presLayoutVars>
          <dgm:bulletEnabled val="1"/>
        </dgm:presLayoutVars>
      </dgm:prSet>
      <dgm:spPr/>
      <dgm:t>
        <a:bodyPr/>
        <a:lstStyle/>
        <a:p>
          <a:endParaRPr lang="da-DK"/>
        </a:p>
      </dgm:t>
    </dgm:pt>
    <dgm:pt modelId="{99E7F762-F3C3-9644-85C6-BCA62466E7FF}" type="pres">
      <dgm:prSet presAssocID="{595D1B81-A255-CA47-8926-61F53DABAF15}" presName="parSpace" presStyleCnt="0"/>
      <dgm:spPr/>
    </dgm:pt>
    <dgm:pt modelId="{A3320D08-D0CE-414C-8B4D-F7A51FEC4C7A}" type="pres">
      <dgm:prSet presAssocID="{0B49624F-62E8-EB4E-BF0C-10C4E25FBAB1}" presName="parTxOnly" presStyleLbl="node1" presStyleIdx="1" presStyleCnt="4">
        <dgm:presLayoutVars>
          <dgm:bulletEnabled val="1"/>
        </dgm:presLayoutVars>
      </dgm:prSet>
      <dgm:spPr/>
      <dgm:t>
        <a:bodyPr/>
        <a:lstStyle/>
        <a:p>
          <a:endParaRPr lang="da-DK"/>
        </a:p>
      </dgm:t>
    </dgm:pt>
    <dgm:pt modelId="{EEB404CE-F0D1-8148-96F5-5BEB0F5428CE}" type="pres">
      <dgm:prSet presAssocID="{8938EFE6-2F52-C045-8170-44A8B636C894}" presName="parSpace" presStyleCnt="0"/>
      <dgm:spPr/>
    </dgm:pt>
    <dgm:pt modelId="{FC3DE2D9-D020-7F4E-B7E5-1F46CA084379}" type="pres">
      <dgm:prSet presAssocID="{4312445E-AE33-7F4D-8E06-4884944D2EA6}" presName="parTxOnly" presStyleLbl="node1" presStyleIdx="2" presStyleCnt="4">
        <dgm:presLayoutVars>
          <dgm:bulletEnabled val="1"/>
        </dgm:presLayoutVars>
      </dgm:prSet>
      <dgm:spPr/>
      <dgm:t>
        <a:bodyPr/>
        <a:lstStyle/>
        <a:p>
          <a:endParaRPr lang="da-DK"/>
        </a:p>
      </dgm:t>
    </dgm:pt>
    <dgm:pt modelId="{337CE594-684F-4A49-A915-8F3D40D8B468}" type="pres">
      <dgm:prSet presAssocID="{CE1AD0E8-5521-954F-9DEF-A8F3F4E27DA2}" presName="parSpace" presStyleCnt="0"/>
      <dgm:spPr/>
    </dgm:pt>
    <dgm:pt modelId="{35F4784E-112A-C443-9A09-0F404146A74F}" type="pres">
      <dgm:prSet presAssocID="{63264BB9-E7CC-B947-91E8-D28CF3963723}" presName="parTxOnly" presStyleLbl="node1" presStyleIdx="3" presStyleCnt="4">
        <dgm:presLayoutVars>
          <dgm:bulletEnabled val="1"/>
        </dgm:presLayoutVars>
      </dgm:prSet>
      <dgm:spPr/>
      <dgm:t>
        <a:bodyPr/>
        <a:lstStyle/>
        <a:p>
          <a:endParaRPr lang="da-DK"/>
        </a:p>
      </dgm:t>
    </dgm:pt>
  </dgm:ptLst>
  <dgm:cxnLst>
    <dgm:cxn modelId="{869D5A34-5623-5745-868D-9FC4A4D521D8}" srcId="{424DA9AD-0822-BD49-80DE-D1EEB7D657A2}" destId="{4312445E-AE33-7F4D-8E06-4884944D2EA6}" srcOrd="2" destOrd="0" parTransId="{00637F37-F69E-8840-AF85-DB919CBC484A}" sibTransId="{CE1AD0E8-5521-954F-9DEF-A8F3F4E27DA2}"/>
    <dgm:cxn modelId="{C7FDB32E-5928-4045-A200-F46C51EB19B9}" type="presOf" srcId="{D992A5C7-2F95-CE47-8DA5-EF5E209FED37}" destId="{48A19E90-688E-0E4C-A6A4-4B34D963BA19}" srcOrd="0" destOrd="0" presId="urn:microsoft.com/office/officeart/2005/8/layout/hChevron3"/>
    <dgm:cxn modelId="{A0D9E852-3852-7348-BA5D-8CD727635C6A}" type="presOf" srcId="{0B49624F-62E8-EB4E-BF0C-10C4E25FBAB1}" destId="{A3320D08-D0CE-414C-8B4D-F7A51FEC4C7A}" srcOrd="0" destOrd="0" presId="urn:microsoft.com/office/officeart/2005/8/layout/hChevron3"/>
    <dgm:cxn modelId="{584D7481-79E8-6447-8E6F-6C6B7CBA8C00}" type="presOf" srcId="{63264BB9-E7CC-B947-91E8-D28CF3963723}" destId="{35F4784E-112A-C443-9A09-0F404146A74F}" srcOrd="0" destOrd="0" presId="urn:microsoft.com/office/officeart/2005/8/layout/hChevron3"/>
    <dgm:cxn modelId="{AEDC0E2A-AE9A-424F-8935-43729113D8AE}" srcId="{424DA9AD-0822-BD49-80DE-D1EEB7D657A2}" destId="{63264BB9-E7CC-B947-91E8-D28CF3963723}" srcOrd="3" destOrd="0" parTransId="{283BC3B1-1AF3-0841-B860-111FDF92B9D2}" sibTransId="{85E70FD6-CB53-2C4B-A43F-A55263836D3D}"/>
    <dgm:cxn modelId="{29FE65CC-7263-7A47-B8A1-858E19F0EAF4}" srcId="{424DA9AD-0822-BD49-80DE-D1EEB7D657A2}" destId="{0B49624F-62E8-EB4E-BF0C-10C4E25FBAB1}" srcOrd="1" destOrd="0" parTransId="{E449B8FE-9C21-5445-B24E-A8E8B4CB2514}" sibTransId="{8938EFE6-2F52-C045-8170-44A8B636C894}"/>
    <dgm:cxn modelId="{CC7014CE-8CBE-AE41-A5F7-9F9372791A9B}" srcId="{424DA9AD-0822-BD49-80DE-D1EEB7D657A2}" destId="{D992A5C7-2F95-CE47-8DA5-EF5E209FED37}" srcOrd="0" destOrd="0" parTransId="{3327A1ED-A963-2C4F-B461-77AD8B9F3396}" sibTransId="{595D1B81-A255-CA47-8926-61F53DABAF15}"/>
    <dgm:cxn modelId="{70449C73-BCF0-A947-A559-2B33C76A1E08}" type="presOf" srcId="{424DA9AD-0822-BD49-80DE-D1EEB7D657A2}" destId="{2BA9FD20-011B-0042-934E-7D9EBEA9445D}" srcOrd="0" destOrd="0" presId="urn:microsoft.com/office/officeart/2005/8/layout/hChevron3"/>
    <dgm:cxn modelId="{A27F6CD5-C8A9-5B49-8714-30D497904CFE}" type="presOf" srcId="{4312445E-AE33-7F4D-8E06-4884944D2EA6}" destId="{FC3DE2D9-D020-7F4E-B7E5-1F46CA084379}" srcOrd="0" destOrd="0" presId="urn:microsoft.com/office/officeart/2005/8/layout/hChevron3"/>
    <dgm:cxn modelId="{614122E8-A80E-2048-92ED-4DE91CB2BA19}" type="presParOf" srcId="{2BA9FD20-011B-0042-934E-7D9EBEA9445D}" destId="{48A19E90-688E-0E4C-A6A4-4B34D963BA19}" srcOrd="0" destOrd="0" presId="urn:microsoft.com/office/officeart/2005/8/layout/hChevron3"/>
    <dgm:cxn modelId="{1A26C946-887F-7C4F-9B8E-89683A91E34D}" type="presParOf" srcId="{2BA9FD20-011B-0042-934E-7D9EBEA9445D}" destId="{99E7F762-F3C3-9644-85C6-BCA62466E7FF}" srcOrd="1" destOrd="0" presId="urn:microsoft.com/office/officeart/2005/8/layout/hChevron3"/>
    <dgm:cxn modelId="{787E8A93-2DE1-D34D-A094-41C170F95019}" type="presParOf" srcId="{2BA9FD20-011B-0042-934E-7D9EBEA9445D}" destId="{A3320D08-D0CE-414C-8B4D-F7A51FEC4C7A}" srcOrd="2" destOrd="0" presId="urn:microsoft.com/office/officeart/2005/8/layout/hChevron3"/>
    <dgm:cxn modelId="{E32E69FC-90C9-A14A-B8AE-472840D88964}" type="presParOf" srcId="{2BA9FD20-011B-0042-934E-7D9EBEA9445D}" destId="{EEB404CE-F0D1-8148-96F5-5BEB0F5428CE}" srcOrd="3" destOrd="0" presId="urn:microsoft.com/office/officeart/2005/8/layout/hChevron3"/>
    <dgm:cxn modelId="{3C687CAE-D2AA-A346-BC5C-DAC73810F0C8}" type="presParOf" srcId="{2BA9FD20-011B-0042-934E-7D9EBEA9445D}" destId="{FC3DE2D9-D020-7F4E-B7E5-1F46CA084379}" srcOrd="4" destOrd="0" presId="urn:microsoft.com/office/officeart/2005/8/layout/hChevron3"/>
    <dgm:cxn modelId="{6D08E84D-65A4-764F-8C0E-4A19405D5465}" type="presParOf" srcId="{2BA9FD20-011B-0042-934E-7D9EBEA9445D}" destId="{337CE594-684F-4A49-A915-8F3D40D8B468}" srcOrd="5" destOrd="0" presId="urn:microsoft.com/office/officeart/2005/8/layout/hChevron3"/>
    <dgm:cxn modelId="{D5E1216E-56B1-E942-84BA-EE8256F05626}" type="presParOf" srcId="{2BA9FD20-011B-0042-934E-7D9EBEA9445D}" destId="{35F4784E-112A-C443-9A09-0F404146A74F}"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24DA9AD-0822-BD49-80DE-D1EEB7D657A2}" type="doc">
      <dgm:prSet loTypeId="urn:microsoft.com/office/officeart/2005/8/layout/hChevron3" loCatId="" qsTypeId="urn:microsoft.com/office/officeart/2005/8/quickstyle/simple4" qsCatId="simple" csTypeId="urn:microsoft.com/office/officeart/2005/8/colors/colorful4" csCatId="colorful" phldr="1"/>
      <dgm:spPr/>
    </dgm:pt>
    <dgm:pt modelId="{D992A5C7-2F95-CE47-8DA5-EF5E209FED37}">
      <dgm:prSet phldrT="[Text]"/>
      <dgm:spPr/>
      <dgm:t>
        <a:bodyPr/>
        <a:lstStyle/>
        <a:p>
          <a:r>
            <a:rPr lang="en-US" dirty="0"/>
            <a:t>Inception</a:t>
          </a:r>
        </a:p>
      </dgm:t>
    </dgm:pt>
    <dgm:pt modelId="{3327A1ED-A963-2C4F-B461-77AD8B9F3396}" type="parTrans" cxnId="{CC7014CE-8CBE-AE41-A5F7-9F9372791A9B}">
      <dgm:prSet/>
      <dgm:spPr/>
      <dgm:t>
        <a:bodyPr/>
        <a:lstStyle/>
        <a:p>
          <a:endParaRPr lang="en-US"/>
        </a:p>
      </dgm:t>
    </dgm:pt>
    <dgm:pt modelId="{595D1B81-A255-CA47-8926-61F53DABAF15}" type="sibTrans" cxnId="{CC7014CE-8CBE-AE41-A5F7-9F9372791A9B}">
      <dgm:prSet/>
      <dgm:spPr/>
      <dgm:t>
        <a:bodyPr/>
        <a:lstStyle/>
        <a:p>
          <a:endParaRPr lang="en-US"/>
        </a:p>
      </dgm:t>
    </dgm:pt>
    <dgm:pt modelId="{4312445E-AE33-7F4D-8E06-4884944D2EA6}">
      <dgm:prSet phldrT="[Text]"/>
      <dgm:spPr/>
      <dgm:t>
        <a:bodyPr/>
        <a:lstStyle/>
        <a:p>
          <a:r>
            <a:rPr lang="en-US" b="1" u="sng" dirty="0">
              <a:solidFill>
                <a:schemeClr val="tx1"/>
              </a:solidFill>
            </a:rPr>
            <a:t>Construction</a:t>
          </a:r>
        </a:p>
      </dgm:t>
    </dgm:pt>
    <dgm:pt modelId="{00637F37-F69E-8840-AF85-DB919CBC484A}" type="parTrans" cxnId="{869D5A34-5623-5745-868D-9FC4A4D521D8}">
      <dgm:prSet/>
      <dgm:spPr/>
      <dgm:t>
        <a:bodyPr/>
        <a:lstStyle/>
        <a:p>
          <a:endParaRPr lang="en-US"/>
        </a:p>
      </dgm:t>
    </dgm:pt>
    <dgm:pt modelId="{CE1AD0E8-5521-954F-9DEF-A8F3F4E27DA2}" type="sibTrans" cxnId="{869D5A34-5623-5745-868D-9FC4A4D521D8}">
      <dgm:prSet/>
      <dgm:spPr/>
      <dgm:t>
        <a:bodyPr/>
        <a:lstStyle/>
        <a:p>
          <a:endParaRPr lang="en-US"/>
        </a:p>
      </dgm:t>
    </dgm:pt>
    <dgm:pt modelId="{63264BB9-E7CC-B947-91E8-D28CF3963723}">
      <dgm:prSet phldrT="[Text]"/>
      <dgm:spPr/>
      <dgm:t>
        <a:bodyPr/>
        <a:lstStyle/>
        <a:p>
          <a:r>
            <a:rPr lang="en-US" dirty="0"/>
            <a:t>Transition</a:t>
          </a:r>
        </a:p>
      </dgm:t>
    </dgm:pt>
    <dgm:pt modelId="{283BC3B1-1AF3-0841-B860-111FDF92B9D2}" type="parTrans" cxnId="{AEDC0E2A-AE9A-424F-8935-43729113D8AE}">
      <dgm:prSet/>
      <dgm:spPr/>
      <dgm:t>
        <a:bodyPr/>
        <a:lstStyle/>
        <a:p>
          <a:endParaRPr lang="en-US"/>
        </a:p>
      </dgm:t>
    </dgm:pt>
    <dgm:pt modelId="{85E70FD6-CB53-2C4B-A43F-A55263836D3D}" type="sibTrans" cxnId="{AEDC0E2A-AE9A-424F-8935-43729113D8AE}">
      <dgm:prSet/>
      <dgm:spPr/>
      <dgm:t>
        <a:bodyPr/>
        <a:lstStyle/>
        <a:p>
          <a:endParaRPr lang="en-US"/>
        </a:p>
      </dgm:t>
    </dgm:pt>
    <dgm:pt modelId="{0B49624F-62E8-EB4E-BF0C-10C4E25FBAB1}">
      <dgm:prSet phldrT="[Text]"/>
      <dgm:spPr/>
      <dgm:t>
        <a:bodyPr/>
        <a:lstStyle/>
        <a:p>
          <a:r>
            <a:rPr lang="en-US" dirty="0"/>
            <a:t>Elaboration</a:t>
          </a:r>
        </a:p>
      </dgm:t>
    </dgm:pt>
    <dgm:pt modelId="{E449B8FE-9C21-5445-B24E-A8E8B4CB2514}" type="parTrans" cxnId="{29FE65CC-7263-7A47-B8A1-858E19F0EAF4}">
      <dgm:prSet/>
      <dgm:spPr/>
      <dgm:t>
        <a:bodyPr/>
        <a:lstStyle/>
        <a:p>
          <a:endParaRPr lang="en-US"/>
        </a:p>
      </dgm:t>
    </dgm:pt>
    <dgm:pt modelId="{8938EFE6-2F52-C045-8170-44A8B636C894}" type="sibTrans" cxnId="{29FE65CC-7263-7A47-B8A1-858E19F0EAF4}">
      <dgm:prSet/>
      <dgm:spPr/>
      <dgm:t>
        <a:bodyPr/>
        <a:lstStyle/>
        <a:p>
          <a:endParaRPr lang="en-US"/>
        </a:p>
      </dgm:t>
    </dgm:pt>
    <dgm:pt modelId="{2BA9FD20-011B-0042-934E-7D9EBEA9445D}" type="pres">
      <dgm:prSet presAssocID="{424DA9AD-0822-BD49-80DE-D1EEB7D657A2}" presName="Name0" presStyleCnt="0">
        <dgm:presLayoutVars>
          <dgm:dir/>
          <dgm:resizeHandles val="exact"/>
        </dgm:presLayoutVars>
      </dgm:prSet>
      <dgm:spPr/>
    </dgm:pt>
    <dgm:pt modelId="{48A19E90-688E-0E4C-A6A4-4B34D963BA19}" type="pres">
      <dgm:prSet presAssocID="{D992A5C7-2F95-CE47-8DA5-EF5E209FED37}" presName="parTxOnly" presStyleLbl="node1" presStyleIdx="0" presStyleCnt="4">
        <dgm:presLayoutVars>
          <dgm:bulletEnabled val="1"/>
        </dgm:presLayoutVars>
      </dgm:prSet>
      <dgm:spPr/>
      <dgm:t>
        <a:bodyPr/>
        <a:lstStyle/>
        <a:p>
          <a:endParaRPr lang="da-DK"/>
        </a:p>
      </dgm:t>
    </dgm:pt>
    <dgm:pt modelId="{99E7F762-F3C3-9644-85C6-BCA62466E7FF}" type="pres">
      <dgm:prSet presAssocID="{595D1B81-A255-CA47-8926-61F53DABAF15}" presName="parSpace" presStyleCnt="0"/>
      <dgm:spPr/>
    </dgm:pt>
    <dgm:pt modelId="{A3320D08-D0CE-414C-8B4D-F7A51FEC4C7A}" type="pres">
      <dgm:prSet presAssocID="{0B49624F-62E8-EB4E-BF0C-10C4E25FBAB1}" presName="parTxOnly" presStyleLbl="node1" presStyleIdx="1" presStyleCnt="4">
        <dgm:presLayoutVars>
          <dgm:bulletEnabled val="1"/>
        </dgm:presLayoutVars>
      </dgm:prSet>
      <dgm:spPr/>
      <dgm:t>
        <a:bodyPr/>
        <a:lstStyle/>
        <a:p>
          <a:endParaRPr lang="da-DK"/>
        </a:p>
      </dgm:t>
    </dgm:pt>
    <dgm:pt modelId="{EEB404CE-F0D1-8148-96F5-5BEB0F5428CE}" type="pres">
      <dgm:prSet presAssocID="{8938EFE6-2F52-C045-8170-44A8B636C894}" presName="parSpace" presStyleCnt="0"/>
      <dgm:spPr/>
    </dgm:pt>
    <dgm:pt modelId="{FC3DE2D9-D020-7F4E-B7E5-1F46CA084379}" type="pres">
      <dgm:prSet presAssocID="{4312445E-AE33-7F4D-8E06-4884944D2EA6}" presName="parTxOnly" presStyleLbl="node1" presStyleIdx="2" presStyleCnt="4">
        <dgm:presLayoutVars>
          <dgm:bulletEnabled val="1"/>
        </dgm:presLayoutVars>
      </dgm:prSet>
      <dgm:spPr/>
      <dgm:t>
        <a:bodyPr/>
        <a:lstStyle/>
        <a:p>
          <a:endParaRPr lang="da-DK"/>
        </a:p>
      </dgm:t>
    </dgm:pt>
    <dgm:pt modelId="{337CE594-684F-4A49-A915-8F3D40D8B468}" type="pres">
      <dgm:prSet presAssocID="{CE1AD0E8-5521-954F-9DEF-A8F3F4E27DA2}" presName="parSpace" presStyleCnt="0"/>
      <dgm:spPr/>
    </dgm:pt>
    <dgm:pt modelId="{35F4784E-112A-C443-9A09-0F404146A74F}" type="pres">
      <dgm:prSet presAssocID="{63264BB9-E7CC-B947-91E8-D28CF3963723}" presName="parTxOnly" presStyleLbl="node1" presStyleIdx="3" presStyleCnt="4">
        <dgm:presLayoutVars>
          <dgm:bulletEnabled val="1"/>
        </dgm:presLayoutVars>
      </dgm:prSet>
      <dgm:spPr/>
      <dgm:t>
        <a:bodyPr/>
        <a:lstStyle/>
        <a:p>
          <a:endParaRPr lang="da-DK"/>
        </a:p>
      </dgm:t>
    </dgm:pt>
  </dgm:ptLst>
  <dgm:cxnLst>
    <dgm:cxn modelId="{CE972F96-F33F-DE49-882B-11140F58C1C9}" type="presOf" srcId="{0B49624F-62E8-EB4E-BF0C-10C4E25FBAB1}" destId="{A3320D08-D0CE-414C-8B4D-F7A51FEC4C7A}" srcOrd="0" destOrd="0" presId="urn:microsoft.com/office/officeart/2005/8/layout/hChevron3"/>
    <dgm:cxn modelId="{6B6B7B1F-C108-4D47-BAF4-105DBAE5B91A}" type="presOf" srcId="{D992A5C7-2F95-CE47-8DA5-EF5E209FED37}" destId="{48A19E90-688E-0E4C-A6A4-4B34D963BA19}" srcOrd="0" destOrd="0" presId="urn:microsoft.com/office/officeart/2005/8/layout/hChevron3"/>
    <dgm:cxn modelId="{29FE65CC-7263-7A47-B8A1-858E19F0EAF4}" srcId="{424DA9AD-0822-BD49-80DE-D1EEB7D657A2}" destId="{0B49624F-62E8-EB4E-BF0C-10C4E25FBAB1}" srcOrd="1" destOrd="0" parTransId="{E449B8FE-9C21-5445-B24E-A8E8B4CB2514}" sibTransId="{8938EFE6-2F52-C045-8170-44A8B636C894}"/>
    <dgm:cxn modelId="{CC7014CE-8CBE-AE41-A5F7-9F9372791A9B}" srcId="{424DA9AD-0822-BD49-80DE-D1EEB7D657A2}" destId="{D992A5C7-2F95-CE47-8DA5-EF5E209FED37}" srcOrd="0" destOrd="0" parTransId="{3327A1ED-A963-2C4F-B461-77AD8B9F3396}" sibTransId="{595D1B81-A255-CA47-8926-61F53DABAF15}"/>
    <dgm:cxn modelId="{AEDC0E2A-AE9A-424F-8935-43729113D8AE}" srcId="{424DA9AD-0822-BD49-80DE-D1EEB7D657A2}" destId="{63264BB9-E7CC-B947-91E8-D28CF3963723}" srcOrd="3" destOrd="0" parTransId="{283BC3B1-1AF3-0841-B860-111FDF92B9D2}" sibTransId="{85E70FD6-CB53-2C4B-A43F-A55263836D3D}"/>
    <dgm:cxn modelId="{ED23E552-536A-984E-926E-9AA119BD84E2}" type="presOf" srcId="{63264BB9-E7CC-B947-91E8-D28CF3963723}" destId="{35F4784E-112A-C443-9A09-0F404146A74F}" srcOrd="0" destOrd="0" presId="urn:microsoft.com/office/officeart/2005/8/layout/hChevron3"/>
    <dgm:cxn modelId="{869D5A34-5623-5745-868D-9FC4A4D521D8}" srcId="{424DA9AD-0822-BD49-80DE-D1EEB7D657A2}" destId="{4312445E-AE33-7F4D-8E06-4884944D2EA6}" srcOrd="2" destOrd="0" parTransId="{00637F37-F69E-8840-AF85-DB919CBC484A}" sibTransId="{CE1AD0E8-5521-954F-9DEF-A8F3F4E27DA2}"/>
    <dgm:cxn modelId="{C65CA2C6-4224-2B46-AF9F-3465DC37095F}" type="presOf" srcId="{4312445E-AE33-7F4D-8E06-4884944D2EA6}" destId="{FC3DE2D9-D020-7F4E-B7E5-1F46CA084379}" srcOrd="0" destOrd="0" presId="urn:microsoft.com/office/officeart/2005/8/layout/hChevron3"/>
    <dgm:cxn modelId="{19589663-7548-0C44-AB38-5CA8ECE00C03}" type="presOf" srcId="{424DA9AD-0822-BD49-80DE-D1EEB7D657A2}" destId="{2BA9FD20-011B-0042-934E-7D9EBEA9445D}" srcOrd="0" destOrd="0" presId="urn:microsoft.com/office/officeart/2005/8/layout/hChevron3"/>
    <dgm:cxn modelId="{12952357-428E-4646-BAD9-24D0D4E57932}" type="presParOf" srcId="{2BA9FD20-011B-0042-934E-7D9EBEA9445D}" destId="{48A19E90-688E-0E4C-A6A4-4B34D963BA19}" srcOrd="0" destOrd="0" presId="urn:microsoft.com/office/officeart/2005/8/layout/hChevron3"/>
    <dgm:cxn modelId="{DF8B6EA9-FB95-0D41-B656-A35C9D0787A9}" type="presParOf" srcId="{2BA9FD20-011B-0042-934E-7D9EBEA9445D}" destId="{99E7F762-F3C3-9644-85C6-BCA62466E7FF}" srcOrd="1" destOrd="0" presId="urn:microsoft.com/office/officeart/2005/8/layout/hChevron3"/>
    <dgm:cxn modelId="{6335A85B-85F5-1F4B-BDE3-EF4DFE43B55D}" type="presParOf" srcId="{2BA9FD20-011B-0042-934E-7D9EBEA9445D}" destId="{A3320D08-D0CE-414C-8B4D-F7A51FEC4C7A}" srcOrd="2" destOrd="0" presId="urn:microsoft.com/office/officeart/2005/8/layout/hChevron3"/>
    <dgm:cxn modelId="{671E6545-9BED-2145-B21B-6FB499F3427E}" type="presParOf" srcId="{2BA9FD20-011B-0042-934E-7D9EBEA9445D}" destId="{EEB404CE-F0D1-8148-96F5-5BEB0F5428CE}" srcOrd="3" destOrd="0" presId="urn:microsoft.com/office/officeart/2005/8/layout/hChevron3"/>
    <dgm:cxn modelId="{F4F718A2-59B8-6F40-9349-9A933BB81DC1}" type="presParOf" srcId="{2BA9FD20-011B-0042-934E-7D9EBEA9445D}" destId="{FC3DE2D9-D020-7F4E-B7E5-1F46CA084379}" srcOrd="4" destOrd="0" presId="urn:microsoft.com/office/officeart/2005/8/layout/hChevron3"/>
    <dgm:cxn modelId="{F39C67EE-515D-7141-8236-1722630C9245}" type="presParOf" srcId="{2BA9FD20-011B-0042-934E-7D9EBEA9445D}" destId="{337CE594-684F-4A49-A915-8F3D40D8B468}" srcOrd="5" destOrd="0" presId="urn:microsoft.com/office/officeart/2005/8/layout/hChevron3"/>
    <dgm:cxn modelId="{51D42DAB-4E20-6743-A4A0-4FC9C9F46EBA}" type="presParOf" srcId="{2BA9FD20-011B-0042-934E-7D9EBEA9445D}" destId="{35F4784E-112A-C443-9A09-0F404146A74F}"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24DA9AD-0822-BD49-80DE-D1EEB7D657A2}" type="doc">
      <dgm:prSet loTypeId="urn:microsoft.com/office/officeart/2005/8/layout/hChevron3" loCatId="" qsTypeId="urn:microsoft.com/office/officeart/2005/8/quickstyle/simple4" qsCatId="simple" csTypeId="urn:microsoft.com/office/officeart/2005/8/colors/colorful4" csCatId="colorful" phldr="1"/>
      <dgm:spPr/>
    </dgm:pt>
    <dgm:pt modelId="{D992A5C7-2F95-CE47-8DA5-EF5E209FED37}">
      <dgm:prSet phldrT="[Text]"/>
      <dgm:spPr/>
      <dgm:t>
        <a:bodyPr/>
        <a:lstStyle/>
        <a:p>
          <a:r>
            <a:rPr lang="en-US" dirty="0"/>
            <a:t>Inception</a:t>
          </a:r>
        </a:p>
      </dgm:t>
    </dgm:pt>
    <dgm:pt modelId="{3327A1ED-A963-2C4F-B461-77AD8B9F3396}" type="parTrans" cxnId="{CC7014CE-8CBE-AE41-A5F7-9F9372791A9B}">
      <dgm:prSet/>
      <dgm:spPr/>
      <dgm:t>
        <a:bodyPr/>
        <a:lstStyle/>
        <a:p>
          <a:endParaRPr lang="en-US"/>
        </a:p>
      </dgm:t>
    </dgm:pt>
    <dgm:pt modelId="{595D1B81-A255-CA47-8926-61F53DABAF15}" type="sibTrans" cxnId="{CC7014CE-8CBE-AE41-A5F7-9F9372791A9B}">
      <dgm:prSet/>
      <dgm:spPr/>
      <dgm:t>
        <a:bodyPr/>
        <a:lstStyle/>
        <a:p>
          <a:endParaRPr lang="en-US"/>
        </a:p>
      </dgm:t>
    </dgm:pt>
    <dgm:pt modelId="{4312445E-AE33-7F4D-8E06-4884944D2EA6}">
      <dgm:prSet phldrT="[Text]"/>
      <dgm:spPr/>
      <dgm:t>
        <a:bodyPr/>
        <a:lstStyle/>
        <a:p>
          <a:r>
            <a:rPr lang="en-US" b="1" u="sng" dirty="0">
              <a:solidFill>
                <a:schemeClr val="tx1"/>
              </a:solidFill>
            </a:rPr>
            <a:t>Construction</a:t>
          </a:r>
        </a:p>
      </dgm:t>
    </dgm:pt>
    <dgm:pt modelId="{00637F37-F69E-8840-AF85-DB919CBC484A}" type="parTrans" cxnId="{869D5A34-5623-5745-868D-9FC4A4D521D8}">
      <dgm:prSet/>
      <dgm:spPr/>
      <dgm:t>
        <a:bodyPr/>
        <a:lstStyle/>
        <a:p>
          <a:endParaRPr lang="en-US"/>
        </a:p>
      </dgm:t>
    </dgm:pt>
    <dgm:pt modelId="{CE1AD0E8-5521-954F-9DEF-A8F3F4E27DA2}" type="sibTrans" cxnId="{869D5A34-5623-5745-868D-9FC4A4D521D8}">
      <dgm:prSet/>
      <dgm:spPr/>
      <dgm:t>
        <a:bodyPr/>
        <a:lstStyle/>
        <a:p>
          <a:endParaRPr lang="en-US"/>
        </a:p>
      </dgm:t>
    </dgm:pt>
    <dgm:pt modelId="{63264BB9-E7CC-B947-91E8-D28CF3963723}">
      <dgm:prSet phldrT="[Text]"/>
      <dgm:spPr/>
      <dgm:t>
        <a:bodyPr/>
        <a:lstStyle/>
        <a:p>
          <a:r>
            <a:rPr lang="en-US" dirty="0"/>
            <a:t>Transition</a:t>
          </a:r>
        </a:p>
      </dgm:t>
    </dgm:pt>
    <dgm:pt modelId="{283BC3B1-1AF3-0841-B860-111FDF92B9D2}" type="parTrans" cxnId="{AEDC0E2A-AE9A-424F-8935-43729113D8AE}">
      <dgm:prSet/>
      <dgm:spPr/>
      <dgm:t>
        <a:bodyPr/>
        <a:lstStyle/>
        <a:p>
          <a:endParaRPr lang="en-US"/>
        </a:p>
      </dgm:t>
    </dgm:pt>
    <dgm:pt modelId="{85E70FD6-CB53-2C4B-A43F-A55263836D3D}" type="sibTrans" cxnId="{AEDC0E2A-AE9A-424F-8935-43729113D8AE}">
      <dgm:prSet/>
      <dgm:spPr/>
      <dgm:t>
        <a:bodyPr/>
        <a:lstStyle/>
        <a:p>
          <a:endParaRPr lang="en-US"/>
        </a:p>
      </dgm:t>
    </dgm:pt>
    <dgm:pt modelId="{0B49624F-62E8-EB4E-BF0C-10C4E25FBAB1}">
      <dgm:prSet phldrT="[Text]"/>
      <dgm:spPr/>
      <dgm:t>
        <a:bodyPr/>
        <a:lstStyle/>
        <a:p>
          <a:r>
            <a:rPr lang="en-US" dirty="0"/>
            <a:t>Elaboration</a:t>
          </a:r>
        </a:p>
      </dgm:t>
    </dgm:pt>
    <dgm:pt modelId="{E449B8FE-9C21-5445-B24E-A8E8B4CB2514}" type="parTrans" cxnId="{29FE65CC-7263-7A47-B8A1-858E19F0EAF4}">
      <dgm:prSet/>
      <dgm:spPr/>
      <dgm:t>
        <a:bodyPr/>
        <a:lstStyle/>
        <a:p>
          <a:endParaRPr lang="en-US"/>
        </a:p>
      </dgm:t>
    </dgm:pt>
    <dgm:pt modelId="{8938EFE6-2F52-C045-8170-44A8B636C894}" type="sibTrans" cxnId="{29FE65CC-7263-7A47-B8A1-858E19F0EAF4}">
      <dgm:prSet/>
      <dgm:spPr/>
      <dgm:t>
        <a:bodyPr/>
        <a:lstStyle/>
        <a:p>
          <a:endParaRPr lang="en-US"/>
        </a:p>
      </dgm:t>
    </dgm:pt>
    <dgm:pt modelId="{2BA9FD20-011B-0042-934E-7D9EBEA9445D}" type="pres">
      <dgm:prSet presAssocID="{424DA9AD-0822-BD49-80DE-D1EEB7D657A2}" presName="Name0" presStyleCnt="0">
        <dgm:presLayoutVars>
          <dgm:dir/>
          <dgm:resizeHandles val="exact"/>
        </dgm:presLayoutVars>
      </dgm:prSet>
      <dgm:spPr/>
    </dgm:pt>
    <dgm:pt modelId="{48A19E90-688E-0E4C-A6A4-4B34D963BA19}" type="pres">
      <dgm:prSet presAssocID="{D992A5C7-2F95-CE47-8DA5-EF5E209FED37}" presName="parTxOnly" presStyleLbl="node1" presStyleIdx="0" presStyleCnt="4">
        <dgm:presLayoutVars>
          <dgm:bulletEnabled val="1"/>
        </dgm:presLayoutVars>
      </dgm:prSet>
      <dgm:spPr/>
      <dgm:t>
        <a:bodyPr/>
        <a:lstStyle/>
        <a:p>
          <a:endParaRPr lang="da-DK"/>
        </a:p>
      </dgm:t>
    </dgm:pt>
    <dgm:pt modelId="{99E7F762-F3C3-9644-85C6-BCA62466E7FF}" type="pres">
      <dgm:prSet presAssocID="{595D1B81-A255-CA47-8926-61F53DABAF15}" presName="parSpace" presStyleCnt="0"/>
      <dgm:spPr/>
    </dgm:pt>
    <dgm:pt modelId="{A3320D08-D0CE-414C-8B4D-F7A51FEC4C7A}" type="pres">
      <dgm:prSet presAssocID="{0B49624F-62E8-EB4E-BF0C-10C4E25FBAB1}" presName="parTxOnly" presStyleLbl="node1" presStyleIdx="1" presStyleCnt="4">
        <dgm:presLayoutVars>
          <dgm:bulletEnabled val="1"/>
        </dgm:presLayoutVars>
      </dgm:prSet>
      <dgm:spPr/>
      <dgm:t>
        <a:bodyPr/>
        <a:lstStyle/>
        <a:p>
          <a:endParaRPr lang="da-DK"/>
        </a:p>
      </dgm:t>
    </dgm:pt>
    <dgm:pt modelId="{EEB404CE-F0D1-8148-96F5-5BEB0F5428CE}" type="pres">
      <dgm:prSet presAssocID="{8938EFE6-2F52-C045-8170-44A8B636C894}" presName="parSpace" presStyleCnt="0"/>
      <dgm:spPr/>
    </dgm:pt>
    <dgm:pt modelId="{FC3DE2D9-D020-7F4E-B7E5-1F46CA084379}" type="pres">
      <dgm:prSet presAssocID="{4312445E-AE33-7F4D-8E06-4884944D2EA6}" presName="parTxOnly" presStyleLbl="node1" presStyleIdx="2" presStyleCnt="4">
        <dgm:presLayoutVars>
          <dgm:bulletEnabled val="1"/>
        </dgm:presLayoutVars>
      </dgm:prSet>
      <dgm:spPr/>
      <dgm:t>
        <a:bodyPr/>
        <a:lstStyle/>
        <a:p>
          <a:endParaRPr lang="da-DK"/>
        </a:p>
      </dgm:t>
    </dgm:pt>
    <dgm:pt modelId="{337CE594-684F-4A49-A915-8F3D40D8B468}" type="pres">
      <dgm:prSet presAssocID="{CE1AD0E8-5521-954F-9DEF-A8F3F4E27DA2}" presName="parSpace" presStyleCnt="0"/>
      <dgm:spPr/>
    </dgm:pt>
    <dgm:pt modelId="{35F4784E-112A-C443-9A09-0F404146A74F}" type="pres">
      <dgm:prSet presAssocID="{63264BB9-E7CC-B947-91E8-D28CF3963723}" presName="parTxOnly" presStyleLbl="node1" presStyleIdx="3" presStyleCnt="4">
        <dgm:presLayoutVars>
          <dgm:bulletEnabled val="1"/>
        </dgm:presLayoutVars>
      </dgm:prSet>
      <dgm:spPr/>
      <dgm:t>
        <a:bodyPr/>
        <a:lstStyle/>
        <a:p>
          <a:endParaRPr lang="da-DK"/>
        </a:p>
      </dgm:t>
    </dgm:pt>
  </dgm:ptLst>
  <dgm:cxnLst>
    <dgm:cxn modelId="{869D5A34-5623-5745-868D-9FC4A4D521D8}" srcId="{424DA9AD-0822-BD49-80DE-D1EEB7D657A2}" destId="{4312445E-AE33-7F4D-8E06-4884944D2EA6}" srcOrd="2" destOrd="0" parTransId="{00637F37-F69E-8840-AF85-DB919CBC484A}" sibTransId="{CE1AD0E8-5521-954F-9DEF-A8F3F4E27DA2}"/>
    <dgm:cxn modelId="{69B83DFA-38DC-A840-A52D-2B3A4A5FEC15}" type="presOf" srcId="{0B49624F-62E8-EB4E-BF0C-10C4E25FBAB1}" destId="{A3320D08-D0CE-414C-8B4D-F7A51FEC4C7A}" srcOrd="0" destOrd="0" presId="urn:microsoft.com/office/officeart/2005/8/layout/hChevron3"/>
    <dgm:cxn modelId="{EC524CAB-96F6-AC44-83FC-2C46F6C65E10}" type="presOf" srcId="{D992A5C7-2F95-CE47-8DA5-EF5E209FED37}" destId="{48A19E90-688E-0E4C-A6A4-4B34D963BA19}" srcOrd="0" destOrd="0" presId="urn:microsoft.com/office/officeart/2005/8/layout/hChevron3"/>
    <dgm:cxn modelId="{B5626482-C81F-6648-991B-3BC29F3F213D}" type="presOf" srcId="{424DA9AD-0822-BD49-80DE-D1EEB7D657A2}" destId="{2BA9FD20-011B-0042-934E-7D9EBEA9445D}" srcOrd="0" destOrd="0" presId="urn:microsoft.com/office/officeart/2005/8/layout/hChevron3"/>
    <dgm:cxn modelId="{F244DDB4-B34E-3644-931C-4AA0D3BF73E7}" type="presOf" srcId="{63264BB9-E7CC-B947-91E8-D28CF3963723}" destId="{35F4784E-112A-C443-9A09-0F404146A74F}" srcOrd="0" destOrd="0" presId="urn:microsoft.com/office/officeart/2005/8/layout/hChevron3"/>
    <dgm:cxn modelId="{3AEA370D-78D2-D846-85F9-66656E1DA64A}" type="presOf" srcId="{4312445E-AE33-7F4D-8E06-4884944D2EA6}" destId="{FC3DE2D9-D020-7F4E-B7E5-1F46CA084379}" srcOrd="0" destOrd="0" presId="urn:microsoft.com/office/officeart/2005/8/layout/hChevron3"/>
    <dgm:cxn modelId="{AEDC0E2A-AE9A-424F-8935-43729113D8AE}" srcId="{424DA9AD-0822-BD49-80DE-D1EEB7D657A2}" destId="{63264BB9-E7CC-B947-91E8-D28CF3963723}" srcOrd="3" destOrd="0" parTransId="{283BC3B1-1AF3-0841-B860-111FDF92B9D2}" sibTransId="{85E70FD6-CB53-2C4B-A43F-A55263836D3D}"/>
    <dgm:cxn modelId="{29FE65CC-7263-7A47-B8A1-858E19F0EAF4}" srcId="{424DA9AD-0822-BD49-80DE-D1EEB7D657A2}" destId="{0B49624F-62E8-EB4E-BF0C-10C4E25FBAB1}" srcOrd="1" destOrd="0" parTransId="{E449B8FE-9C21-5445-B24E-A8E8B4CB2514}" sibTransId="{8938EFE6-2F52-C045-8170-44A8B636C894}"/>
    <dgm:cxn modelId="{CC7014CE-8CBE-AE41-A5F7-9F9372791A9B}" srcId="{424DA9AD-0822-BD49-80DE-D1EEB7D657A2}" destId="{D992A5C7-2F95-CE47-8DA5-EF5E209FED37}" srcOrd="0" destOrd="0" parTransId="{3327A1ED-A963-2C4F-B461-77AD8B9F3396}" sibTransId="{595D1B81-A255-CA47-8926-61F53DABAF15}"/>
    <dgm:cxn modelId="{24B5C44A-191F-904E-8541-5DC59833088E}" type="presParOf" srcId="{2BA9FD20-011B-0042-934E-7D9EBEA9445D}" destId="{48A19E90-688E-0E4C-A6A4-4B34D963BA19}" srcOrd="0" destOrd="0" presId="urn:microsoft.com/office/officeart/2005/8/layout/hChevron3"/>
    <dgm:cxn modelId="{B0C2B7F6-AB37-6744-A2B1-66D1C7F453DA}" type="presParOf" srcId="{2BA9FD20-011B-0042-934E-7D9EBEA9445D}" destId="{99E7F762-F3C3-9644-85C6-BCA62466E7FF}" srcOrd="1" destOrd="0" presId="urn:microsoft.com/office/officeart/2005/8/layout/hChevron3"/>
    <dgm:cxn modelId="{74BB0D9A-70F4-764B-85A0-ACE3C504E346}" type="presParOf" srcId="{2BA9FD20-011B-0042-934E-7D9EBEA9445D}" destId="{A3320D08-D0CE-414C-8B4D-F7A51FEC4C7A}" srcOrd="2" destOrd="0" presId="urn:microsoft.com/office/officeart/2005/8/layout/hChevron3"/>
    <dgm:cxn modelId="{7F111F05-D64D-A449-9D64-4619570D4DEA}" type="presParOf" srcId="{2BA9FD20-011B-0042-934E-7D9EBEA9445D}" destId="{EEB404CE-F0D1-8148-96F5-5BEB0F5428CE}" srcOrd="3" destOrd="0" presId="urn:microsoft.com/office/officeart/2005/8/layout/hChevron3"/>
    <dgm:cxn modelId="{ACFB263C-55F0-DE40-9341-4D03ACFB103A}" type="presParOf" srcId="{2BA9FD20-011B-0042-934E-7D9EBEA9445D}" destId="{FC3DE2D9-D020-7F4E-B7E5-1F46CA084379}" srcOrd="4" destOrd="0" presId="urn:microsoft.com/office/officeart/2005/8/layout/hChevron3"/>
    <dgm:cxn modelId="{156BAC44-A018-3245-A6C1-DB89D6BDEAE1}" type="presParOf" srcId="{2BA9FD20-011B-0042-934E-7D9EBEA9445D}" destId="{337CE594-684F-4A49-A915-8F3D40D8B468}" srcOrd="5" destOrd="0" presId="urn:microsoft.com/office/officeart/2005/8/layout/hChevron3"/>
    <dgm:cxn modelId="{7F9DCBA5-DD1D-0F4C-9BFF-1E8FAFD4EC9A}" type="presParOf" srcId="{2BA9FD20-011B-0042-934E-7D9EBEA9445D}" destId="{35F4784E-112A-C443-9A09-0F404146A74F}"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424DA9AD-0822-BD49-80DE-D1EEB7D657A2}" type="doc">
      <dgm:prSet loTypeId="urn:microsoft.com/office/officeart/2005/8/layout/hChevron3" loCatId="" qsTypeId="urn:microsoft.com/office/officeart/2005/8/quickstyle/simple4" qsCatId="simple" csTypeId="urn:microsoft.com/office/officeart/2005/8/colors/colorful4" csCatId="colorful" phldr="1"/>
      <dgm:spPr/>
    </dgm:pt>
    <dgm:pt modelId="{D992A5C7-2F95-CE47-8DA5-EF5E209FED37}">
      <dgm:prSet phldrT="[Text]"/>
      <dgm:spPr/>
      <dgm:t>
        <a:bodyPr/>
        <a:lstStyle/>
        <a:p>
          <a:r>
            <a:rPr lang="en-US" dirty="0"/>
            <a:t>Inception</a:t>
          </a:r>
        </a:p>
      </dgm:t>
    </dgm:pt>
    <dgm:pt modelId="{3327A1ED-A963-2C4F-B461-77AD8B9F3396}" type="parTrans" cxnId="{CC7014CE-8CBE-AE41-A5F7-9F9372791A9B}">
      <dgm:prSet/>
      <dgm:spPr/>
      <dgm:t>
        <a:bodyPr/>
        <a:lstStyle/>
        <a:p>
          <a:endParaRPr lang="en-US"/>
        </a:p>
      </dgm:t>
    </dgm:pt>
    <dgm:pt modelId="{595D1B81-A255-CA47-8926-61F53DABAF15}" type="sibTrans" cxnId="{CC7014CE-8CBE-AE41-A5F7-9F9372791A9B}">
      <dgm:prSet/>
      <dgm:spPr/>
      <dgm:t>
        <a:bodyPr/>
        <a:lstStyle/>
        <a:p>
          <a:endParaRPr lang="en-US"/>
        </a:p>
      </dgm:t>
    </dgm:pt>
    <dgm:pt modelId="{4312445E-AE33-7F4D-8E06-4884944D2EA6}">
      <dgm:prSet phldrT="[Text]"/>
      <dgm:spPr/>
      <dgm:t>
        <a:bodyPr/>
        <a:lstStyle/>
        <a:p>
          <a:r>
            <a:rPr lang="en-US" dirty="0"/>
            <a:t>Construction</a:t>
          </a:r>
        </a:p>
      </dgm:t>
    </dgm:pt>
    <dgm:pt modelId="{00637F37-F69E-8840-AF85-DB919CBC484A}" type="parTrans" cxnId="{869D5A34-5623-5745-868D-9FC4A4D521D8}">
      <dgm:prSet/>
      <dgm:spPr/>
      <dgm:t>
        <a:bodyPr/>
        <a:lstStyle/>
        <a:p>
          <a:endParaRPr lang="en-US"/>
        </a:p>
      </dgm:t>
    </dgm:pt>
    <dgm:pt modelId="{CE1AD0E8-5521-954F-9DEF-A8F3F4E27DA2}" type="sibTrans" cxnId="{869D5A34-5623-5745-868D-9FC4A4D521D8}">
      <dgm:prSet/>
      <dgm:spPr/>
      <dgm:t>
        <a:bodyPr/>
        <a:lstStyle/>
        <a:p>
          <a:endParaRPr lang="en-US"/>
        </a:p>
      </dgm:t>
    </dgm:pt>
    <dgm:pt modelId="{63264BB9-E7CC-B947-91E8-D28CF3963723}">
      <dgm:prSet phldrT="[Text]"/>
      <dgm:spPr/>
      <dgm:t>
        <a:bodyPr/>
        <a:lstStyle/>
        <a:p>
          <a:r>
            <a:rPr lang="en-US" b="1" u="sng" dirty="0">
              <a:solidFill>
                <a:schemeClr val="tx1"/>
              </a:solidFill>
            </a:rPr>
            <a:t>Transition</a:t>
          </a:r>
        </a:p>
      </dgm:t>
    </dgm:pt>
    <dgm:pt modelId="{283BC3B1-1AF3-0841-B860-111FDF92B9D2}" type="parTrans" cxnId="{AEDC0E2A-AE9A-424F-8935-43729113D8AE}">
      <dgm:prSet/>
      <dgm:spPr/>
      <dgm:t>
        <a:bodyPr/>
        <a:lstStyle/>
        <a:p>
          <a:endParaRPr lang="en-US"/>
        </a:p>
      </dgm:t>
    </dgm:pt>
    <dgm:pt modelId="{85E70FD6-CB53-2C4B-A43F-A55263836D3D}" type="sibTrans" cxnId="{AEDC0E2A-AE9A-424F-8935-43729113D8AE}">
      <dgm:prSet/>
      <dgm:spPr/>
      <dgm:t>
        <a:bodyPr/>
        <a:lstStyle/>
        <a:p>
          <a:endParaRPr lang="en-US"/>
        </a:p>
      </dgm:t>
    </dgm:pt>
    <dgm:pt modelId="{0B49624F-62E8-EB4E-BF0C-10C4E25FBAB1}">
      <dgm:prSet phldrT="[Text]"/>
      <dgm:spPr/>
      <dgm:t>
        <a:bodyPr/>
        <a:lstStyle/>
        <a:p>
          <a:r>
            <a:rPr lang="en-US" dirty="0"/>
            <a:t>Elaboration</a:t>
          </a:r>
        </a:p>
      </dgm:t>
    </dgm:pt>
    <dgm:pt modelId="{E449B8FE-9C21-5445-B24E-A8E8B4CB2514}" type="parTrans" cxnId="{29FE65CC-7263-7A47-B8A1-858E19F0EAF4}">
      <dgm:prSet/>
      <dgm:spPr/>
      <dgm:t>
        <a:bodyPr/>
        <a:lstStyle/>
        <a:p>
          <a:endParaRPr lang="en-US"/>
        </a:p>
      </dgm:t>
    </dgm:pt>
    <dgm:pt modelId="{8938EFE6-2F52-C045-8170-44A8B636C894}" type="sibTrans" cxnId="{29FE65CC-7263-7A47-B8A1-858E19F0EAF4}">
      <dgm:prSet/>
      <dgm:spPr/>
      <dgm:t>
        <a:bodyPr/>
        <a:lstStyle/>
        <a:p>
          <a:endParaRPr lang="en-US"/>
        </a:p>
      </dgm:t>
    </dgm:pt>
    <dgm:pt modelId="{2BA9FD20-011B-0042-934E-7D9EBEA9445D}" type="pres">
      <dgm:prSet presAssocID="{424DA9AD-0822-BD49-80DE-D1EEB7D657A2}" presName="Name0" presStyleCnt="0">
        <dgm:presLayoutVars>
          <dgm:dir/>
          <dgm:resizeHandles val="exact"/>
        </dgm:presLayoutVars>
      </dgm:prSet>
      <dgm:spPr/>
    </dgm:pt>
    <dgm:pt modelId="{48A19E90-688E-0E4C-A6A4-4B34D963BA19}" type="pres">
      <dgm:prSet presAssocID="{D992A5C7-2F95-CE47-8DA5-EF5E209FED37}" presName="parTxOnly" presStyleLbl="node1" presStyleIdx="0" presStyleCnt="4">
        <dgm:presLayoutVars>
          <dgm:bulletEnabled val="1"/>
        </dgm:presLayoutVars>
      </dgm:prSet>
      <dgm:spPr/>
      <dgm:t>
        <a:bodyPr/>
        <a:lstStyle/>
        <a:p>
          <a:endParaRPr lang="da-DK"/>
        </a:p>
      </dgm:t>
    </dgm:pt>
    <dgm:pt modelId="{99E7F762-F3C3-9644-85C6-BCA62466E7FF}" type="pres">
      <dgm:prSet presAssocID="{595D1B81-A255-CA47-8926-61F53DABAF15}" presName="parSpace" presStyleCnt="0"/>
      <dgm:spPr/>
    </dgm:pt>
    <dgm:pt modelId="{A3320D08-D0CE-414C-8B4D-F7A51FEC4C7A}" type="pres">
      <dgm:prSet presAssocID="{0B49624F-62E8-EB4E-BF0C-10C4E25FBAB1}" presName="parTxOnly" presStyleLbl="node1" presStyleIdx="1" presStyleCnt="4">
        <dgm:presLayoutVars>
          <dgm:bulletEnabled val="1"/>
        </dgm:presLayoutVars>
      </dgm:prSet>
      <dgm:spPr/>
      <dgm:t>
        <a:bodyPr/>
        <a:lstStyle/>
        <a:p>
          <a:endParaRPr lang="da-DK"/>
        </a:p>
      </dgm:t>
    </dgm:pt>
    <dgm:pt modelId="{EEB404CE-F0D1-8148-96F5-5BEB0F5428CE}" type="pres">
      <dgm:prSet presAssocID="{8938EFE6-2F52-C045-8170-44A8B636C894}" presName="parSpace" presStyleCnt="0"/>
      <dgm:spPr/>
    </dgm:pt>
    <dgm:pt modelId="{FC3DE2D9-D020-7F4E-B7E5-1F46CA084379}" type="pres">
      <dgm:prSet presAssocID="{4312445E-AE33-7F4D-8E06-4884944D2EA6}" presName="parTxOnly" presStyleLbl="node1" presStyleIdx="2" presStyleCnt="4">
        <dgm:presLayoutVars>
          <dgm:bulletEnabled val="1"/>
        </dgm:presLayoutVars>
      </dgm:prSet>
      <dgm:spPr/>
      <dgm:t>
        <a:bodyPr/>
        <a:lstStyle/>
        <a:p>
          <a:endParaRPr lang="da-DK"/>
        </a:p>
      </dgm:t>
    </dgm:pt>
    <dgm:pt modelId="{337CE594-684F-4A49-A915-8F3D40D8B468}" type="pres">
      <dgm:prSet presAssocID="{CE1AD0E8-5521-954F-9DEF-A8F3F4E27DA2}" presName="parSpace" presStyleCnt="0"/>
      <dgm:spPr/>
    </dgm:pt>
    <dgm:pt modelId="{35F4784E-112A-C443-9A09-0F404146A74F}" type="pres">
      <dgm:prSet presAssocID="{63264BB9-E7CC-B947-91E8-D28CF3963723}" presName="parTxOnly" presStyleLbl="node1" presStyleIdx="3" presStyleCnt="4">
        <dgm:presLayoutVars>
          <dgm:bulletEnabled val="1"/>
        </dgm:presLayoutVars>
      </dgm:prSet>
      <dgm:spPr/>
      <dgm:t>
        <a:bodyPr/>
        <a:lstStyle/>
        <a:p>
          <a:endParaRPr lang="da-DK"/>
        </a:p>
      </dgm:t>
    </dgm:pt>
  </dgm:ptLst>
  <dgm:cxnLst>
    <dgm:cxn modelId="{869D5A34-5623-5745-868D-9FC4A4D521D8}" srcId="{424DA9AD-0822-BD49-80DE-D1EEB7D657A2}" destId="{4312445E-AE33-7F4D-8E06-4884944D2EA6}" srcOrd="2" destOrd="0" parTransId="{00637F37-F69E-8840-AF85-DB919CBC484A}" sibTransId="{CE1AD0E8-5521-954F-9DEF-A8F3F4E27DA2}"/>
    <dgm:cxn modelId="{44C50FCC-65B9-B144-9D69-820C86FCE67D}" type="presOf" srcId="{424DA9AD-0822-BD49-80DE-D1EEB7D657A2}" destId="{2BA9FD20-011B-0042-934E-7D9EBEA9445D}" srcOrd="0" destOrd="0" presId="urn:microsoft.com/office/officeart/2005/8/layout/hChevron3"/>
    <dgm:cxn modelId="{BC572881-91FF-1146-A223-F5A34692E0A7}" type="presOf" srcId="{63264BB9-E7CC-B947-91E8-D28CF3963723}" destId="{35F4784E-112A-C443-9A09-0F404146A74F}" srcOrd="0" destOrd="0" presId="urn:microsoft.com/office/officeart/2005/8/layout/hChevron3"/>
    <dgm:cxn modelId="{FB9C1C19-CE66-3B44-80B0-9D5FDDD6BDC4}" type="presOf" srcId="{4312445E-AE33-7F4D-8E06-4884944D2EA6}" destId="{FC3DE2D9-D020-7F4E-B7E5-1F46CA084379}" srcOrd="0" destOrd="0" presId="urn:microsoft.com/office/officeart/2005/8/layout/hChevron3"/>
    <dgm:cxn modelId="{AEDC0E2A-AE9A-424F-8935-43729113D8AE}" srcId="{424DA9AD-0822-BD49-80DE-D1EEB7D657A2}" destId="{63264BB9-E7CC-B947-91E8-D28CF3963723}" srcOrd="3" destOrd="0" parTransId="{283BC3B1-1AF3-0841-B860-111FDF92B9D2}" sibTransId="{85E70FD6-CB53-2C4B-A43F-A55263836D3D}"/>
    <dgm:cxn modelId="{29FE65CC-7263-7A47-B8A1-858E19F0EAF4}" srcId="{424DA9AD-0822-BD49-80DE-D1EEB7D657A2}" destId="{0B49624F-62E8-EB4E-BF0C-10C4E25FBAB1}" srcOrd="1" destOrd="0" parTransId="{E449B8FE-9C21-5445-B24E-A8E8B4CB2514}" sibTransId="{8938EFE6-2F52-C045-8170-44A8B636C894}"/>
    <dgm:cxn modelId="{E0AB6F20-301F-544B-A82D-548744D6AE90}" type="presOf" srcId="{0B49624F-62E8-EB4E-BF0C-10C4E25FBAB1}" destId="{A3320D08-D0CE-414C-8B4D-F7A51FEC4C7A}" srcOrd="0" destOrd="0" presId="urn:microsoft.com/office/officeart/2005/8/layout/hChevron3"/>
    <dgm:cxn modelId="{D2510A8F-0019-5740-B71F-4E4DF3047440}" type="presOf" srcId="{D992A5C7-2F95-CE47-8DA5-EF5E209FED37}" destId="{48A19E90-688E-0E4C-A6A4-4B34D963BA19}" srcOrd="0" destOrd="0" presId="urn:microsoft.com/office/officeart/2005/8/layout/hChevron3"/>
    <dgm:cxn modelId="{CC7014CE-8CBE-AE41-A5F7-9F9372791A9B}" srcId="{424DA9AD-0822-BD49-80DE-D1EEB7D657A2}" destId="{D992A5C7-2F95-CE47-8DA5-EF5E209FED37}" srcOrd="0" destOrd="0" parTransId="{3327A1ED-A963-2C4F-B461-77AD8B9F3396}" sibTransId="{595D1B81-A255-CA47-8926-61F53DABAF15}"/>
    <dgm:cxn modelId="{9E0A14E2-AC48-D44A-AF43-6A7BB8DC8A3D}" type="presParOf" srcId="{2BA9FD20-011B-0042-934E-7D9EBEA9445D}" destId="{48A19E90-688E-0E4C-A6A4-4B34D963BA19}" srcOrd="0" destOrd="0" presId="urn:microsoft.com/office/officeart/2005/8/layout/hChevron3"/>
    <dgm:cxn modelId="{0C8432A3-1CF5-4B4A-8D98-8DEDB3A1DAC4}" type="presParOf" srcId="{2BA9FD20-011B-0042-934E-7D9EBEA9445D}" destId="{99E7F762-F3C3-9644-85C6-BCA62466E7FF}" srcOrd="1" destOrd="0" presId="urn:microsoft.com/office/officeart/2005/8/layout/hChevron3"/>
    <dgm:cxn modelId="{22E5A47F-C2D5-4B4E-B4C0-889D77A7350F}" type="presParOf" srcId="{2BA9FD20-011B-0042-934E-7D9EBEA9445D}" destId="{A3320D08-D0CE-414C-8B4D-F7A51FEC4C7A}" srcOrd="2" destOrd="0" presId="urn:microsoft.com/office/officeart/2005/8/layout/hChevron3"/>
    <dgm:cxn modelId="{92EA5B4E-20BE-C444-B94F-E1D96FCDDBF8}" type="presParOf" srcId="{2BA9FD20-011B-0042-934E-7D9EBEA9445D}" destId="{EEB404CE-F0D1-8148-96F5-5BEB0F5428CE}" srcOrd="3" destOrd="0" presId="urn:microsoft.com/office/officeart/2005/8/layout/hChevron3"/>
    <dgm:cxn modelId="{A241626E-2A28-BA44-8F66-4FF723F1AF2E}" type="presParOf" srcId="{2BA9FD20-011B-0042-934E-7D9EBEA9445D}" destId="{FC3DE2D9-D020-7F4E-B7E5-1F46CA084379}" srcOrd="4" destOrd="0" presId="urn:microsoft.com/office/officeart/2005/8/layout/hChevron3"/>
    <dgm:cxn modelId="{F0243B54-BEDA-A94B-A451-4ECE22524C81}" type="presParOf" srcId="{2BA9FD20-011B-0042-934E-7D9EBEA9445D}" destId="{337CE594-684F-4A49-A915-8F3D40D8B468}" srcOrd="5" destOrd="0" presId="urn:microsoft.com/office/officeart/2005/8/layout/hChevron3"/>
    <dgm:cxn modelId="{24CF8194-963F-594E-9653-AB2FB4D22017}" type="presParOf" srcId="{2BA9FD20-011B-0042-934E-7D9EBEA9445D}" destId="{35F4784E-112A-C443-9A09-0F404146A74F}"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424DA9AD-0822-BD49-80DE-D1EEB7D657A2}" type="doc">
      <dgm:prSet loTypeId="urn:microsoft.com/office/officeart/2005/8/layout/hChevron3" loCatId="" qsTypeId="urn:microsoft.com/office/officeart/2005/8/quickstyle/simple4" qsCatId="simple" csTypeId="urn:microsoft.com/office/officeart/2005/8/colors/colorful4" csCatId="colorful" phldr="1"/>
      <dgm:spPr/>
    </dgm:pt>
    <dgm:pt modelId="{D992A5C7-2F95-CE47-8DA5-EF5E209FED37}">
      <dgm:prSet phldrT="[Text]"/>
      <dgm:spPr/>
      <dgm:t>
        <a:bodyPr/>
        <a:lstStyle/>
        <a:p>
          <a:r>
            <a:rPr lang="en-US" dirty="0"/>
            <a:t>Inception</a:t>
          </a:r>
        </a:p>
      </dgm:t>
    </dgm:pt>
    <dgm:pt modelId="{3327A1ED-A963-2C4F-B461-77AD8B9F3396}" type="parTrans" cxnId="{CC7014CE-8CBE-AE41-A5F7-9F9372791A9B}">
      <dgm:prSet/>
      <dgm:spPr/>
      <dgm:t>
        <a:bodyPr/>
        <a:lstStyle/>
        <a:p>
          <a:endParaRPr lang="en-US"/>
        </a:p>
      </dgm:t>
    </dgm:pt>
    <dgm:pt modelId="{595D1B81-A255-CA47-8926-61F53DABAF15}" type="sibTrans" cxnId="{CC7014CE-8CBE-AE41-A5F7-9F9372791A9B}">
      <dgm:prSet/>
      <dgm:spPr/>
      <dgm:t>
        <a:bodyPr/>
        <a:lstStyle/>
        <a:p>
          <a:endParaRPr lang="en-US"/>
        </a:p>
      </dgm:t>
    </dgm:pt>
    <dgm:pt modelId="{4312445E-AE33-7F4D-8E06-4884944D2EA6}">
      <dgm:prSet phldrT="[Text]"/>
      <dgm:spPr/>
      <dgm:t>
        <a:bodyPr/>
        <a:lstStyle/>
        <a:p>
          <a:r>
            <a:rPr lang="en-US" dirty="0"/>
            <a:t>Construction</a:t>
          </a:r>
        </a:p>
      </dgm:t>
    </dgm:pt>
    <dgm:pt modelId="{00637F37-F69E-8840-AF85-DB919CBC484A}" type="parTrans" cxnId="{869D5A34-5623-5745-868D-9FC4A4D521D8}">
      <dgm:prSet/>
      <dgm:spPr/>
      <dgm:t>
        <a:bodyPr/>
        <a:lstStyle/>
        <a:p>
          <a:endParaRPr lang="en-US"/>
        </a:p>
      </dgm:t>
    </dgm:pt>
    <dgm:pt modelId="{CE1AD0E8-5521-954F-9DEF-A8F3F4E27DA2}" type="sibTrans" cxnId="{869D5A34-5623-5745-868D-9FC4A4D521D8}">
      <dgm:prSet/>
      <dgm:spPr/>
      <dgm:t>
        <a:bodyPr/>
        <a:lstStyle/>
        <a:p>
          <a:endParaRPr lang="en-US"/>
        </a:p>
      </dgm:t>
    </dgm:pt>
    <dgm:pt modelId="{63264BB9-E7CC-B947-91E8-D28CF3963723}">
      <dgm:prSet phldrT="[Text]"/>
      <dgm:spPr/>
      <dgm:t>
        <a:bodyPr/>
        <a:lstStyle/>
        <a:p>
          <a:r>
            <a:rPr lang="en-US" b="1" u="sng" dirty="0">
              <a:solidFill>
                <a:schemeClr val="tx1"/>
              </a:solidFill>
            </a:rPr>
            <a:t>Transition</a:t>
          </a:r>
        </a:p>
      </dgm:t>
    </dgm:pt>
    <dgm:pt modelId="{283BC3B1-1AF3-0841-B860-111FDF92B9D2}" type="parTrans" cxnId="{AEDC0E2A-AE9A-424F-8935-43729113D8AE}">
      <dgm:prSet/>
      <dgm:spPr/>
      <dgm:t>
        <a:bodyPr/>
        <a:lstStyle/>
        <a:p>
          <a:endParaRPr lang="en-US"/>
        </a:p>
      </dgm:t>
    </dgm:pt>
    <dgm:pt modelId="{85E70FD6-CB53-2C4B-A43F-A55263836D3D}" type="sibTrans" cxnId="{AEDC0E2A-AE9A-424F-8935-43729113D8AE}">
      <dgm:prSet/>
      <dgm:spPr/>
      <dgm:t>
        <a:bodyPr/>
        <a:lstStyle/>
        <a:p>
          <a:endParaRPr lang="en-US"/>
        </a:p>
      </dgm:t>
    </dgm:pt>
    <dgm:pt modelId="{0B49624F-62E8-EB4E-BF0C-10C4E25FBAB1}">
      <dgm:prSet phldrT="[Text]"/>
      <dgm:spPr/>
      <dgm:t>
        <a:bodyPr/>
        <a:lstStyle/>
        <a:p>
          <a:r>
            <a:rPr lang="en-US" dirty="0"/>
            <a:t>Elaboration</a:t>
          </a:r>
        </a:p>
      </dgm:t>
    </dgm:pt>
    <dgm:pt modelId="{E449B8FE-9C21-5445-B24E-A8E8B4CB2514}" type="parTrans" cxnId="{29FE65CC-7263-7A47-B8A1-858E19F0EAF4}">
      <dgm:prSet/>
      <dgm:spPr/>
      <dgm:t>
        <a:bodyPr/>
        <a:lstStyle/>
        <a:p>
          <a:endParaRPr lang="en-US"/>
        </a:p>
      </dgm:t>
    </dgm:pt>
    <dgm:pt modelId="{8938EFE6-2F52-C045-8170-44A8B636C894}" type="sibTrans" cxnId="{29FE65CC-7263-7A47-B8A1-858E19F0EAF4}">
      <dgm:prSet/>
      <dgm:spPr/>
      <dgm:t>
        <a:bodyPr/>
        <a:lstStyle/>
        <a:p>
          <a:endParaRPr lang="en-US"/>
        </a:p>
      </dgm:t>
    </dgm:pt>
    <dgm:pt modelId="{2BA9FD20-011B-0042-934E-7D9EBEA9445D}" type="pres">
      <dgm:prSet presAssocID="{424DA9AD-0822-BD49-80DE-D1EEB7D657A2}" presName="Name0" presStyleCnt="0">
        <dgm:presLayoutVars>
          <dgm:dir/>
          <dgm:resizeHandles val="exact"/>
        </dgm:presLayoutVars>
      </dgm:prSet>
      <dgm:spPr/>
    </dgm:pt>
    <dgm:pt modelId="{48A19E90-688E-0E4C-A6A4-4B34D963BA19}" type="pres">
      <dgm:prSet presAssocID="{D992A5C7-2F95-CE47-8DA5-EF5E209FED37}" presName="parTxOnly" presStyleLbl="node1" presStyleIdx="0" presStyleCnt="4">
        <dgm:presLayoutVars>
          <dgm:bulletEnabled val="1"/>
        </dgm:presLayoutVars>
      </dgm:prSet>
      <dgm:spPr/>
      <dgm:t>
        <a:bodyPr/>
        <a:lstStyle/>
        <a:p>
          <a:endParaRPr lang="da-DK"/>
        </a:p>
      </dgm:t>
    </dgm:pt>
    <dgm:pt modelId="{99E7F762-F3C3-9644-85C6-BCA62466E7FF}" type="pres">
      <dgm:prSet presAssocID="{595D1B81-A255-CA47-8926-61F53DABAF15}" presName="parSpace" presStyleCnt="0"/>
      <dgm:spPr/>
    </dgm:pt>
    <dgm:pt modelId="{A3320D08-D0CE-414C-8B4D-F7A51FEC4C7A}" type="pres">
      <dgm:prSet presAssocID="{0B49624F-62E8-EB4E-BF0C-10C4E25FBAB1}" presName="parTxOnly" presStyleLbl="node1" presStyleIdx="1" presStyleCnt="4">
        <dgm:presLayoutVars>
          <dgm:bulletEnabled val="1"/>
        </dgm:presLayoutVars>
      </dgm:prSet>
      <dgm:spPr/>
      <dgm:t>
        <a:bodyPr/>
        <a:lstStyle/>
        <a:p>
          <a:endParaRPr lang="da-DK"/>
        </a:p>
      </dgm:t>
    </dgm:pt>
    <dgm:pt modelId="{EEB404CE-F0D1-8148-96F5-5BEB0F5428CE}" type="pres">
      <dgm:prSet presAssocID="{8938EFE6-2F52-C045-8170-44A8B636C894}" presName="parSpace" presStyleCnt="0"/>
      <dgm:spPr/>
    </dgm:pt>
    <dgm:pt modelId="{FC3DE2D9-D020-7F4E-B7E5-1F46CA084379}" type="pres">
      <dgm:prSet presAssocID="{4312445E-AE33-7F4D-8E06-4884944D2EA6}" presName="parTxOnly" presStyleLbl="node1" presStyleIdx="2" presStyleCnt="4">
        <dgm:presLayoutVars>
          <dgm:bulletEnabled val="1"/>
        </dgm:presLayoutVars>
      </dgm:prSet>
      <dgm:spPr/>
      <dgm:t>
        <a:bodyPr/>
        <a:lstStyle/>
        <a:p>
          <a:endParaRPr lang="da-DK"/>
        </a:p>
      </dgm:t>
    </dgm:pt>
    <dgm:pt modelId="{337CE594-684F-4A49-A915-8F3D40D8B468}" type="pres">
      <dgm:prSet presAssocID="{CE1AD0E8-5521-954F-9DEF-A8F3F4E27DA2}" presName="parSpace" presStyleCnt="0"/>
      <dgm:spPr/>
    </dgm:pt>
    <dgm:pt modelId="{35F4784E-112A-C443-9A09-0F404146A74F}" type="pres">
      <dgm:prSet presAssocID="{63264BB9-E7CC-B947-91E8-D28CF3963723}" presName="parTxOnly" presStyleLbl="node1" presStyleIdx="3" presStyleCnt="4">
        <dgm:presLayoutVars>
          <dgm:bulletEnabled val="1"/>
        </dgm:presLayoutVars>
      </dgm:prSet>
      <dgm:spPr/>
      <dgm:t>
        <a:bodyPr/>
        <a:lstStyle/>
        <a:p>
          <a:endParaRPr lang="da-DK"/>
        </a:p>
      </dgm:t>
    </dgm:pt>
  </dgm:ptLst>
  <dgm:cxnLst>
    <dgm:cxn modelId="{869D5A34-5623-5745-868D-9FC4A4D521D8}" srcId="{424DA9AD-0822-BD49-80DE-D1EEB7D657A2}" destId="{4312445E-AE33-7F4D-8E06-4884944D2EA6}" srcOrd="2" destOrd="0" parTransId="{00637F37-F69E-8840-AF85-DB919CBC484A}" sibTransId="{CE1AD0E8-5521-954F-9DEF-A8F3F4E27DA2}"/>
    <dgm:cxn modelId="{F23FC6D7-E2E9-8540-98B8-EDEE76A881A5}" type="presOf" srcId="{4312445E-AE33-7F4D-8E06-4884944D2EA6}" destId="{FC3DE2D9-D020-7F4E-B7E5-1F46CA084379}" srcOrd="0" destOrd="0" presId="urn:microsoft.com/office/officeart/2005/8/layout/hChevron3"/>
    <dgm:cxn modelId="{10DD6396-F6A3-0F43-AD07-A07CF042D512}" type="presOf" srcId="{0B49624F-62E8-EB4E-BF0C-10C4E25FBAB1}" destId="{A3320D08-D0CE-414C-8B4D-F7A51FEC4C7A}" srcOrd="0" destOrd="0" presId="urn:microsoft.com/office/officeart/2005/8/layout/hChevron3"/>
    <dgm:cxn modelId="{9A304A6F-E68E-144B-8135-89531634C039}" type="presOf" srcId="{63264BB9-E7CC-B947-91E8-D28CF3963723}" destId="{35F4784E-112A-C443-9A09-0F404146A74F}" srcOrd="0" destOrd="0" presId="urn:microsoft.com/office/officeart/2005/8/layout/hChevron3"/>
    <dgm:cxn modelId="{AEDC0E2A-AE9A-424F-8935-43729113D8AE}" srcId="{424DA9AD-0822-BD49-80DE-D1EEB7D657A2}" destId="{63264BB9-E7CC-B947-91E8-D28CF3963723}" srcOrd="3" destOrd="0" parTransId="{283BC3B1-1AF3-0841-B860-111FDF92B9D2}" sibTransId="{85E70FD6-CB53-2C4B-A43F-A55263836D3D}"/>
    <dgm:cxn modelId="{5E3DCE90-71E8-3742-835A-A78F65863905}" type="presOf" srcId="{D992A5C7-2F95-CE47-8DA5-EF5E209FED37}" destId="{48A19E90-688E-0E4C-A6A4-4B34D963BA19}" srcOrd="0" destOrd="0" presId="urn:microsoft.com/office/officeart/2005/8/layout/hChevron3"/>
    <dgm:cxn modelId="{29FE65CC-7263-7A47-B8A1-858E19F0EAF4}" srcId="{424DA9AD-0822-BD49-80DE-D1EEB7D657A2}" destId="{0B49624F-62E8-EB4E-BF0C-10C4E25FBAB1}" srcOrd="1" destOrd="0" parTransId="{E449B8FE-9C21-5445-B24E-A8E8B4CB2514}" sibTransId="{8938EFE6-2F52-C045-8170-44A8B636C894}"/>
    <dgm:cxn modelId="{CC7014CE-8CBE-AE41-A5F7-9F9372791A9B}" srcId="{424DA9AD-0822-BD49-80DE-D1EEB7D657A2}" destId="{D992A5C7-2F95-CE47-8DA5-EF5E209FED37}" srcOrd="0" destOrd="0" parTransId="{3327A1ED-A963-2C4F-B461-77AD8B9F3396}" sibTransId="{595D1B81-A255-CA47-8926-61F53DABAF15}"/>
    <dgm:cxn modelId="{FA98C979-899A-F24E-8BDD-3994207EE25C}" type="presOf" srcId="{424DA9AD-0822-BD49-80DE-D1EEB7D657A2}" destId="{2BA9FD20-011B-0042-934E-7D9EBEA9445D}" srcOrd="0" destOrd="0" presId="urn:microsoft.com/office/officeart/2005/8/layout/hChevron3"/>
    <dgm:cxn modelId="{6C1FEDBD-D619-A04C-9599-C0E64CBAE49B}" type="presParOf" srcId="{2BA9FD20-011B-0042-934E-7D9EBEA9445D}" destId="{48A19E90-688E-0E4C-A6A4-4B34D963BA19}" srcOrd="0" destOrd="0" presId="urn:microsoft.com/office/officeart/2005/8/layout/hChevron3"/>
    <dgm:cxn modelId="{CD6A651C-A236-E348-BAA3-A1736BAFEE52}" type="presParOf" srcId="{2BA9FD20-011B-0042-934E-7D9EBEA9445D}" destId="{99E7F762-F3C3-9644-85C6-BCA62466E7FF}" srcOrd="1" destOrd="0" presId="urn:microsoft.com/office/officeart/2005/8/layout/hChevron3"/>
    <dgm:cxn modelId="{10E1B879-B922-5347-ADD5-E05A938B56EC}" type="presParOf" srcId="{2BA9FD20-011B-0042-934E-7D9EBEA9445D}" destId="{A3320D08-D0CE-414C-8B4D-F7A51FEC4C7A}" srcOrd="2" destOrd="0" presId="urn:microsoft.com/office/officeart/2005/8/layout/hChevron3"/>
    <dgm:cxn modelId="{EDF84FBA-581C-814C-B92B-0F495380AF35}" type="presParOf" srcId="{2BA9FD20-011B-0042-934E-7D9EBEA9445D}" destId="{EEB404CE-F0D1-8148-96F5-5BEB0F5428CE}" srcOrd="3" destOrd="0" presId="urn:microsoft.com/office/officeart/2005/8/layout/hChevron3"/>
    <dgm:cxn modelId="{F011A419-77E4-564B-B13E-10DF92F4023E}" type="presParOf" srcId="{2BA9FD20-011B-0042-934E-7D9EBEA9445D}" destId="{FC3DE2D9-D020-7F4E-B7E5-1F46CA084379}" srcOrd="4" destOrd="0" presId="urn:microsoft.com/office/officeart/2005/8/layout/hChevron3"/>
    <dgm:cxn modelId="{A1889C41-C38B-364B-ACB4-6F190B9D6BFE}" type="presParOf" srcId="{2BA9FD20-011B-0042-934E-7D9EBEA9445D}" destId="{337CE594-684F-4A49-A915-8F3D40D8B468}" srcOrd="5" destOrd="0" presId="urn:microsoft.com/office/officeart/2005/8/layout/hChevron3"/>
    <dgm:cxn modelId="{472F8D7A-5838-4A44-8877-710BE957A26D}" type="presParOf" srcId="{2BA9FD20-011B-0042-934E-7D9EBEA9445D}" destId="{35F4784E-112A-C443-9A09-0F404146A74F}"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424DA9AD-0822-BD49-80DE-D1EEB7D657A2}" type="doc">
      <dgm:prSet loTypeId="urn:microsoft.com/office/officeart/2005/8/layout/hChevron3" loCatId="" qsTypeId="urn:microsoft.com/office/officeart/2005/8/quickstyle/simple4" qsCatId="simple" csTypeId="urn:microsoft.com/office/officeart/2005/8/colors/colorful4" csCatId="colorful" phldr="1"/>
      <dgm:spPr/>
    </dgm:pt>
    <dgm:pt modelId="{D992A5C7-2F95-CE47-8DA5-EF5E209FED37}">
      <dgm:prSet phldrT="[Text]"/>
      <dgm:spPr/>
      <dgm:t>
        <a:bodyPr/>
        <a:lstStyle/>
        <a:p>
          <a:r>
            <a:rPr lang="en-US" dirty="0"/>
            <a:t>Inception</a:t>
          </a:r>
        </a:p>
      </dgm:t>
    </dgm:pt>
    <dgm:pt modelId="{3327A1ED-A963-2C4F-B461-77AD8B9F3396}" type="parTrans" cxnId="{CC7014CE-8CBE-AE41-A5F7-9F9372791A9B}">
      <dgm:prSet/>
      <dgm:spPr/>
      <dgm:t>
        <a:bodyPr/>
        <a:lstStyle/>
        <a:p>
          <a:endParaRPr lang="en-US"/>
        </a:p>
      </dgm:t>
    </dgm:pt>
    <dgm:pt modelId="{595D1B81-A255-CA47-8926-61F53DABAF15}" type="sibTrans" cxnId="{CC7014CE-8CBE-AE41-A5F7-9F9372791A9B}">
      <dgm:prSet/>
      <dgm:spPr/>
      <dgm:t>
        <a:bodyPr/>
        <a:lstStyle/>
        <a:p>
          <a:endParaRPr lang="en-US"/>
        </a:p>
      </dgm:t>
    </dgm:pt>
    <dgm:pt modelId="{4312445E-AE33-7F4D-8E06-4884944D2EA6}">
      <dgm:prSet phldrT="[Text]"/>
      <dgm:spPr/>
      <dgm:t>
        <a:bodyPr/>
        <a:lstStyle/>
        <a:p>
          <a:r>
            <a:rPr lang="en-US" dirty="0"/>
            <a:t>Construction</a:t>
          </a:r>
        </a:p>
      </dgm:t>
    </dgm:pt>
    <dgm:pt modelId="{00637F37-F69E-8840-AF85-DB919CBC484A}" type="parTrans" cxnId="{869D5A34-5623-5745-868D-9FC4A4D521D8}">
      <dgm:prSet/>
      <dgm:spPr/>
      <dgm:t>
        <a:bodyPr/>
        <a:lstStyle/>
        <a:p>
          <a:endParaRPr lang="en-US"/>
        </a:p>
      </dgm:t>
    </dgm:pt>
    <dgm:pt modelId="{CE1AD0E8-5521-954F-9DEF-A8F3F4E27DA2}" type="sibTrans" cxnId="{869D5A34-5623-5745-868D-9FC4A4D521D8}">
      <dgm:prSet/>
      <dgm:spPr/>
      <dgm:t>
        <a:bodyPr/>
        <a:lstStyle/>
        <a:p>
          <a:endParaRPr lang="en-US"/>
        </a:p>
      </dgm:t>
    </dgm:pt>
    <dgm:pt modelId="{63264BB9-E7CC-B947-91E8-D28CF3963723}">
      <dgm:prSet phldrT="[Text]"/>
      <dgm:spPr/>
      <dgm:t>
        <a:bodyPr/>
        <a:lstStyle/>
        <a:p>
          <a:r>
            <a:rPr lang="en-US" b="1" u="sng" dirty="0">
              <a:solidFill>
                <a:schemeClr val="tx1"/>
              </a:solidFill>
            </a:rPr>
            <a:t>Transition</a:t>
          </a:r>
        </a:p>
      </dgm:t>
    </dgm:pt>
    <dgm:pt modelId="{283BC3B1-1AF3-0841-B860-111FDF92B9D2}" type="parTrans" cxnId="{AEDC0E2A-AE9A-424F-8935-43729113D8AE}">
      <dgm:prSet/>
      <dgm:spPr/>
      <dgm:t>
        <a:bodyPr/>
        <a:lstStyle/>
        <a:p>
          <a:endParaRPr lang="en-US"/>
        </a:p>
      </dgm:t>
    </dgm:pt>
    <dgm:pt modelId="{85E70FD6-CB53-2C4B-A43F-A55263836D3D}" type="sibTrans" cxnId="{AEDC0E2A-AE9A-424F-8935-43729113D8AE}">
      <dgm:prSet/>
      <dgm:spPr/>
      <dgm:t>
        <a:bodyPr/>
        <a:lstStyle/>
        <a:p>
          <a:endParaRPr lang="en-US"/>
        </a:p>
      </dgm:t>
    </dgm:pt>
    <dgm:pt modelId="{0B49624F-62E8-EB4E-BF0C-10C4E25FBAB1}">
      <dgm:prSet phldrT="[Text]"/>
      <dgm:spPr/>
      <dgm:t>
        <a:bodyPr/>
        <a:lstStyle/>
        <a:p>
          <a:r>
            <a:rPr lang="en-US" dirty="0"/>
            <a:t>Elaboration</a:t>
          </a:r>
        </a:p>
      </dgm:t>
    </dgm:pt>
    <dgm:pt modelId="{E449B8FE-9C21-5445-B24E-A8E8B4CB2514}" type="parTrans" cxnId="{29FE65CC-7263-7A47-B8A1-858E19F0EAF4}">
      <dgm:prSet/>
      <dgm:spPr/>
      <dgm:t>
        <a:bodyPr/>
        <a:lstStyle/>
        <a:p>
          <a:endParaRPr lang="en-US"/>
        </a:p>
      </dgm:t>
    </dgm:pt>
    <dgm:pt modelId="{8938EFE6-2F52-C045-8170-44A8B636C894}" type="sibTrans" cxnId="{29FE65CC-7263-7A47-B8A1-858E19F0EAF4}">
      <dgm:prSet/>
      <dgm:spPr/>
      <dgm:t>
        <a:bodyPr/>
        <a:lstStyle/>
        <a:p>
          <a:endParaRPr lang="en-US"/>
        </a:p>
      </dgm:t>
    </dgm:pt>
    <dgm:pt modelId="{2BA9FD20-011B-0042-934E-7D9EBEA9445D}" type="pres">
      <dgm:prSet presAssocID="{424DA9AD-0822-BD49-80DE-D1EEB7D657A2}" presName="Name0" presStyleCnt="0">
        <dgm:presLayoutVars>
          <dgm:dir/>
          <dgm:resizeHandles val="exact"/>
        </dgm:presLayoutVars>
      </dgm:prSet>
      <dgm:spPr/>
    </dgm:pt>
    <dgm:pt modelId="{48A19E90-688E-0E4C-A6A4-4B34D963BA19}" type="pres">
      <dgm:prSet presAssocID="{D992A5C7-2F95-CE47-8DA5-EF5E209FED37}" presName="parTxOnly" presStyleLbl="node1" presStyleIdx="0" presStyleCnt="4">
        <dgm:presLayoutVars>
          <dgm:bulletEnabled val="1"/>
        </dgm:presLayoutVars>
      </dgm:prSet>
      <dgm:spPr/>
      <dgm:t>
        <a:bodyPr/>
        <a:lstStyle/>
        <a:p>
          <a:endParaRPr lang="da-DK"/>
        </a:p>
      </dgm:t>
    </dgm:pt>
    <dgm:pt modelId="{99E7F762-F3C3-9644-85C6-BCA62466E7FF}" type="pres">
      <dgm:prSet presAssocID="{595D1B81-A255-CA47-8926-61F53DABAF15}" presName="parSpace" presStyleCnt="0"/>
      <dgm:spPr/>
    </dgm:pt>
    <dgm:pt modelId="{A3320D08-D0CE-414C-8B4D-F7A51FEC4C7A}" type="pres">
      <dgm:prSet presAssocID="{0B49624F-62E8-EB4E-BF0C-10C4E25FBAB1}" presName="parTxOnly" presStyleLbl="node1" presStyleIdx="1" presStyleCnt="4">
        <dgm:presLayoutVars>
          <dgm:bulletEnabled val="1"/>
        </dgm:presLayoutVars>
      </dgm:prSet>
      <dgm:spPr/>
      <dgm:t>
        <a:bodyPr/>
        <a:lstStyle/>
        <a:p>
          <a:endParaRPr lang="da-DK"/>
        </a:p>
      </dgm:t>
    </dgm:pt>
    <dgm:pt modelId="{EEB404CE-F0D1-8148-96F5-5BEB0F5428CE}" type="pres">
      <dgm:prSet presAssocID="{8938EFE6-2F52-C045-8170-44A8B636C894}" presName="parSpace" presStyleCnt="0"/>
      <dgm:spPr/>
    </dgm:pt>
    <dgm:pt modelId="{FC3DE2D9-D020-7F4E-B7E5-1F46CA084379}" type="pres">
      <dgm:prSet presAssocID="{4312445E-AE33-7F4D-8E06-4884944D2EA6}" presName="parTxOnly" presStyleLbl="node1" presStyleIdx="2" presStyleCnt="4">
        <dgm:presLayoutVars>
          <dgm:bulletEnabled val="1"/>
        </dgm:presLayoutVars>
      </dgm:prSet>
      <dgm:spPr/>
      <dgm:t>
        <a:bodyPr/>
        <a:lstStyle/>
        <a:p>
          <a:endParaRPr lang="da-DK"/>
        </a:p>
      </dgm:t>
    </dgm:pt>
    <dgm:pt modelId="{337CE594-684F-4A49-A915-8F3D40D8B468}" type="pres">
      <dgm:prSet presAssocID="{CE1AD0E8-5521-954F-9DEF-A8F3F4E27DA2}" presName="parSpace" presStyleCnt="0"/>
      <dgm:spPr/>
    </dgm:pt>
    <dgm:pt modelId="{35F4784E-112A-C443-9A09-0F404146A74F}" type="pres">
      <dgm:prSet presAssocID="{63264BB9-E7CC-B947-91E8-D28CF3963723}" presName="parTxOnly" presStyleLbl="node1" presStyleIdx="3" presStyleCnt="4">
        <dgm:presLayoutVars>
          <dgm:bulletEnabled val="1"/>
        </dgm:presLayoutVars>
      </dgm:prSet>
      <dgm:spPr/>
      <dgm:t>
        <a:bodyPr/>
        <a:lstStyle/>
        <a:p>
          <a:endParaRPr lang="da-DK"/>
        </a:p>
      </dgm:t>
    </dgm:pt>
  </dgm:ptLst>
  <dgm:cxnLst>
    <dgm:cxn modelId="{869D5A34-5623-5745-868D-9FC4A4D521D8}" srcId="{424DA9AD-0822-BD49-80DE-D1EEB7D657A2}" destId="{4312445E-AE33-7F4D-8E06-4884944D2EA6}" srcOrd="2" destOrd="0" parTransId="{00637F37-F69E-8840-AF85-DB919CBC484A}" sibTransId="{CE1AD0E8-5521-954F-9DEF-A8F3F4E27DA2}"/>
    <dgm:cxn modelId="{BDD894BF-BE7A-5F40-B3BF-40606DCD21EB}" type="presOf" srcId="{D992A5C7-2F95-CE47-8DA5-EF5E209FED37}" destId="{48A19E90-688E-0E4C-A6A4-4B34D963BA19}" srcOrd="0" destOrd="0" presId="urn:microsoft.com/office/officeart/2005/8/layout/hChevron3"/>
    <dgm:cxn modelId="{AEDC0E2A-AE9A-424F-8935-43729113D8AE}" srcId="{424DA9AD-0822-BD49-80DE-D1EEB7D657A2}" destId="{63264BB9-E7CC-B947-91E8-D28CF3963723}" srcOrd="3" destOrd="0" parTransId="{283BC3B1-1AF3-0841-B860-111FDF92B9D2}" sibTransId="{85E70FD6-CB53-2C4B-A43F-A55263836D3D}"/>
    <dgm:cxn modelId="{8B3A9B69-EC2B-B640-962D-2EC63CBA1874}" type="presOf" srcId="{4312445E-AE33-7F4D-8E06-4884944D2EA6}" destId="{FC3DE2D9-D020-7F4E-B7E5-1F46CA084379}" srcOrd="0" destOrd="0" presId="urn:microsoft.com/office/officeart/2005/8/layout/hChevron3"/>
    <dgm:cxn modelId="{8EB50ADA-5A1A-424F-A566-6FBE720D0DD1}" type="presOf" srcId="{424DA9AD-0822-BD49-80DE-D1EEB7D657A2}" destId="{2BA9FD20-011B-0042-934E-7D9EBEA9445D}" srcOrd="0" destOrd="0" presId="urn:microsoft.com/office/officeart/2005/8/layout/hChevron3"/>
    <dgm:cxn modelId="{5DA301B6-469F-BA44-9369-B085EB57B4DB}" type="presOf" srcId="{63264BB9-E7CC-B947-91E8-D28CF3963723}" destId="{35F4784E-112A-C443-9A09-0F404146A74F}" srcOrd="0" destOrd="0" presId="urn:microsoft.com/office/officeart/2005/8/layout/hChevron3"/>
    <dgm:cxn modelId="{29FE65CC-7263-7A47-B8A1-858E19F0EAF4}" srcId="{424DA9AD-0822-BD49-80DE-D1EEB7D657A2}" destId="{0B49624F-62E8-EB4E-BF0C-10C4E25FBAB1}" srcOrd="1" destOrd="0" parTransId="{E449B8FE-9C21-5445-B24E-A8E8B4CB2514}" sibTransId="{8938EFE6-2F52-C045-8170-44A8B636C894}"/>
    <dgm:cxn modelId="{CC7014CE-8CBE-AE41-A5F7-9F9372791A9B}" srcId="{424DA9AD-0822-BD49-80DE-D1EEB7D657A2}" destId="{D992A5C7-2F95-CE47-8DA5-EF5E209FED37}" srcOrd="0" destOrd="0" parTransId="{3327A1ED-A963-2C4F-B461-77AD8B9F3396}" sibTransId="{595D1B81-A255-CA47-8926-61F53DABAF15}"/>
    <dgm:cxn modelId="{E02DD750-7D8E-0A49-A583-8F403D4445CC}" type="presOf" srcId="{0B49624F-62E8-EB4E-BF0C-10C4E25FBAB1}" destId="{A3320D08-D0CE-414C-8B4D-F7A51FEC4C7A}" srcOrd="0" destOrd="0" presId="urn:microsoft.com/office/officeart/2005/8/layout/hChevron3"/>
    <dgm:cxn modelId="{52B2FB38-AB76-1E40-A16B-353903E22960}" type="presParOf" srcId="{2BA9FD20-011B-0042-934E-7D9EBEA9445D}" destId="{48A19E90-688E-0E4C-A6A4-4B34D963BA19}" srcOrd="0" destOrd="0" presId="urn:microsoft.com/office/officeart/2005/8/layout/hChevron3"/>
    <dgm:cxn modelId="{BD84D8DB-D1A9-F947-A1E7-7D070A515567}" type="presParOf" srcId="{2BA9FD20-011B-0042-934E-7D9EBEA9445D}" destId="{99E7F762-F3C3-9644-85C6-BCA62466E7FF}" srcOrd="1" destOrd="0" presId="urn:microsoft.com/office/officeart/2005/8/layout/hChevron3"/>
    <dgm:cxn modelId="{334705CF-E3B4-5E40-B776-1E0DF1247D94}" type="presParOf" srcId="{2BA9FD20-011B-0042-934E-7D9EBEA9445D}" destId="{A3320D08-D0CE-414C-8B4D-F7A51FEC4C7A}" srcOrd="2" destOrd="0" presId="urn:microsoft.com/office/officeart/2005/8/layout/hChevron3"/>
    <dgm:cxn modelId="{7BA3A03D-323D-0440-8F3B-69486A587B12}" type="presParOf" srcId="{2BA9FD20-011B-0042-934E-7D9EBEA9445D}" destId="{EEB404CE-F0D1-8148-96F5-5BEB0F5428CE}" srcOrd="3" destOrd="0" presId="urn:microsoft.com/office/officeart/2005/8/layout/hChevron3"/>
    <dgm:cxn modelId="{72D988CD-3E8B-5343-9212-D5DC3855C7C7}" type="presParOf" srcId="{2BA9FD20-011B-0042-934E-7D9EBEA9445D}" destId="{FC3DE2D9-D020-7F4E-B7E5-1F46CA084379}" srcOrd="4" destOrd="0" presId="urn:microsoft.com/office/officeart/2005/8/layout/hChevron3"/>
    <dgm:cxn modelId="{EA702559-CBC9-4D45-BABD-6177069A712D}" type="presParOf" srcId="{2BA9FD20-011B-0042-934E-7D9EBEA9445D}" destId="{337CE594-684F-4A49-A915-8F3D40D8B468}" srcOrd="5" destOrd="0" presId="urn:microsoft.com/office/officeart/2005/8/layout/hChevron3"/>
    <dgm:cxn modelId="{C4970704-3C82-7846-A2B3-ECDF97A2E6F6}" type="presParOf" srcId="{2BA9FD20-011B-0042-934E-7D9EBEA9445D}" destId="{35F4784E-112A-C443-9A09-0F404146A74F}"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A19E90-688E-0E4C-A6A4-4B34D963BA19}">
      <dsp:nvSpPr>
        <dsp:cNvPr id="0" name=""/>
        <dsp:cNvSpPr/>
      </dsp:nvSpPr>
      <dsp:spPr>
        <a:xfrm>
          <a:off x="1919" y="46819"/>
          <a:ext cx="1926143" cy="770457"/>
        </a:xfrm>
        <a:prstGeom prst="homePlate">
          <a:avLst/>
        </a:prstGeom>
        <a:gradFill rotWithShape="0">
          <a:gsLst>
            <a:gs pos="0">
              <a:schemeClr val="accent4">
                <a:hueOff val="0"/>
                <a:satOff val="0"/>
                <a:lumOff val="0"/>
                <a:alphaOff val="0"/>
                <a:tint val="100000"/>
                <a:shade val="100000"/>
                <a:satMod val="130000"/>
              </a:schemeClr>
            </a:gs>
            <a:gs pos="100000">
              <a:schemeClr val="accent4">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5344" tIns="42672" rIns="21336" bIns="42672" numCol="1" spcCol="1270" anchor="ctr" anchorCtr="0">
          <a:noAutofit/>
        </a:bodyPr>
        <a:lstStyle/>
        <a:p>
          <a:pPr lvl="0" algn="ctr" defTabSz="711200">
            <a:lnSpc>
              <a:spcPct val="90000"/>
            </a:lnSpc>
            <a:spcBef>
              <a:spcPct val="0"/>
            </a:spcBef>
            <a:spcAft>
              <a:spcPct val="35000"/>
            </a:spcAft>
          </a:pPr>
          <a:r>
            <a:rPr lang="en-US" sz="1600" b="1" u="sng" kern="1200" dirty="0">
              <a:solidFill>
                <a:schemeClr val="tx1"/>
              </a:solidFill>
            </a:rPr>
            <a:t>Inception</a:t>
          </a:r>
        </a:p>
      </dsp:txBody>
      <dsp:txXfrm>
        <a:off x="1919" y="46819"/>
        <a:ext cx="1733529" cy="770457"/>
      </dsp:txXfrm>
    </dsp:sp>
    <dsp:sp modelId="{A3320D08-D0CE-414C-8B4D-F7A51FEC4C7A}">
      <dsp:nvSpPr>
        <dsp:cNvPr id="0" name=""/>
        <dsp:cNvSpPr/>
      </dsp:nvSpPr>
      <dsp:spPr>
        <a:xfrm>
          <a:off x="1542834" y="46819"/>
          <a:ext cx="1926143" cy="770457"/>
        </a:xfrm>
        <a:prstGeom prst="chevron">
          <a:avLst/>
        </a:prstGeom>
        <a:gradFill rotWithShape="0">
          <a:gsLst>
            <a:gs pos="0">
              <a:schemeClr val="accent4">
                <a:hueOff val="-1488257"/>
                <a:satOff val="8966"/>
                <a:lumOff val="719"/>
                <a:alphaOff val="0"/>
                <a:tint val="100000"/>
                <a:shade val="100000"/>
                <a:satMod val="130000"/>
              </a:schemeClr>
            </a:gs>
            <a:gs pos="100000">
              <a:schemeClr val="accent4">
                <a:hueOff val="-1488257"/>
                <a:satOff val="8966"/>
                <a:lumOff val="719"/>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42672" rIns="21336" bIns="42672" numCol="1" spcCol="1270" anchor="ctr" anchorCtr="0">
          <a:noAutofit/>
        </a:bodyPr>
        <a:lstStyle/>
        <a:p>
          <a:pPr lvl="0" algn="ctr" defTabSz="711200">
            <a:lnSpc>
              <a:spcPct val="90000"/>
            </a:lnSpc>
            <a:spcBef>
              <a:spcPct val="0"/>
            </a:spcBef>
            <a:spcAft>
              <a:spcPct val="35000"/>
            </a:spcAft>
          </a:pPr>
          <a:r>
            <a:rPr lang="en-US" sz="1600" kern="1200" dirty="0"/>
            <a:t>Elaboration</a:t>
          </a:r>
        </a:p>
      </dsp:txBody>
      <dsp:txXfrm>
        <a:off x="1928063" y="46819"/>
        <a:ext cx="1155686" cy="770457"/>
      </dsp:txXfrm>
    </dsp:sp>
    <dsp:sp modelId="{FC3DE2D9-D020-7F4E-B7E5-1F46CA084379}">
      <dsp:nvSpPr>
        <dsp:cNvPr id="0" name=""/>
        <dsp:cNvSpPr/>
      </dsp:nvSpPr>
      <dsp:spPr>
        <a:xfrm>
          <a:off x="3083749" y="46819"/>
          <a:ext cx="1926143" cy="770457"/>
        </a:xfrm>
        <a:prstGeom prst="chevron">
          <a:avLst/>
        </a:prstGeom>
        <a:gradFill rotWithShape="0">
          <a:gsLst>
            <a:gs pos="0">
              <a:schemeClr val="accent4">
                <a:hueOff val="-2976513"/>
                <a:satOff val="17933"/>
                <a:lumOff val="1437"/>
                <a:alphaOff val="0"/>
                <a:tint val="100000"/>
                <a:shade val="100000"/>
                <a:satMod val="130000"/>
              </a:schemeClr>
            </a:gs>
            <a:gs pos="100000">
              <a:schemeClr val="accent4">
                <a:hueOff val="-2976513"/>
                <a:satOff val="17933"/>
                <a:lumOff val="1437"/>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42672" rIns="21336" bIns="42672" numCol="1" spcCol="1270" anchor="ctr" anchorCtr="0">
          <a:noAutofit/>
        </a:bodyPr>
        <a:lstStyle/>
        <a:p>
          <a:pPr lvl="0" algn="ctr" defTabSz="711200">
            <a:lnSpc>
              <a:spcPct val="90000"/>
            </a:lnSpc>
            <a:spcBef>
              <a:spcPct val="0"/>
            </a:spcBef>
            <a:spcAft>
              <a:spcPct val="35000"/>
            </a:spcAft>
          </a:pPr>
          <a:r>
            <a:rPr lang="en-US" sz="1600" kern="1200" dirty="0"/>
            <a:t>Construction</a:t>
          </a:r>
        </a:p>
      </dsp:txBody>
      <dsp:txXfrm>
        <a:off x="3468978" y="46819"/>
        <a:ext cx="1155686" cy="770457"/>
      </dsp:txXfrm>
    </dsp:sp>
    <dsp:sp modelId="{35F4784E-112A-C443-9A09-0F404146A74F}">
      <dsp:nvSpPr>
        <dsp:cNvPr id="0" name=""/>
        <dsp:cNvSpPr/>
      </dsp:nvSpPr>
      <dsp:spPr>
        <a:xfrm>
          <a:off x="4624664" y="46819"/>
          <a:ext cx="1926143" cy="770457"/>
        </a:xfrm>
        <a:prstGeom prst="chevron">
          <a:avLst/>
        </a:prstGeom>
        <a:gradFill rotWithShape="0">
          <a:gsLst>
            <a:gs pos="0">
              <a:schemeClr val="accent4">
                <a:hueOff val="-4464770"/>
                <a:satOff val="26899"/>
                <a:lumOff val="2156"/>
                <a:alphaOff val="0"/>
                <a:tint val="100000"/>
                <a:shade val="100000"/>
                <a:satMod val="130000"/>
              </a:schemeClr>
            </a:gs>
            <a:gs pos="100000">
              <a:schemeClr val="accent4">
                <a:hueOff val="-4464770"/>
                <a:satOff val="26899"/>
                <a:lumOff val="2156"/>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42672" rIns="21336" bIns="42672" numCol="1" spcCol="1270" anchor="ctr" anchorCtr="0">
          <a:noAutofit/>
        </a:bodyPr>
        <a:lstStyle/>
        <a:p>
          <a:pPr lvl="0" algn="ctr" defTabSz="711200">
            <a:lnSpc>
              <a:spcPct val="90000"/>
            </a:lnSpc>
            <a:spcBef>
              <a:spcPct val="0"/>
            </a:spcBef>
            <a:spcAft>
              <a:spcPct val="35000"/>
            </a:spcAft>
          </a:pPr>
          <a:r>
            <a:rPr lang="en-US" sz="1600" kern="1200" dirty="0"/>
            <a:t>Transition</a:t>
          </a:r>
        </a:p>
      </dsp:txBody>
      <dsp:txXfrm>
        <a:off x="5009893" y="46819"/>
        <a:ext cx="1155686" cy="77045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A19E90-688E-0E4C-A6A4-4B34D963BA19}">
      <dsp:nvSpPr>
        <dsp:cNvPr id="0" name=""/>
        <dsp:cNvSpPr/>
      </dsp:nvSpPr>
      <dsp:spPr>
        <a:xfrm>
          <a:off x="1919" y="46819"/>
          <a:ext cx="1926143" cy="770457"/>
        </a:xfrm>
        <a:prstGeom prst="homePlate">
          <a:avLst/>
        </a:prstGeom>
        <a:gradFill rotWithShape="0">
          <a:gsLst>
            <a:gs pos="0">
              <a:schemeClr val="accent4">
                <a:hueOff val="0"/>
                <a:satOff val="0"/>
                <a:lumOff val="0"/>
                <a:alphaOff val="0"/>
                <a:tint val="100000"/>
                <a:shade val="100000"/>
                <a:satMod val="130000"/>
              </a:schemeClr>
            </a:gs>
            <a:gs pos="100000">
              <a:schemeClr val="accent4">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5344" tIns="42672" rIns="21336" bIns="42672" numCol="1" spcCol="1270" anchor="ctr" anchorCtr="0">
          <a:noAutofit/>
        </a:bodyPr>
        <a:lstStyle/>
        <a:p>
          <a:pPr lvl="0" algn="ctr" defTabSz="711200">
            <a:lnSpc>
              <a:spcPct val="90000"/>
            </a:lnSpc>
            <a:spcBef>
              <a:spcPct val="0"/>
            </a:spcBef>
            <a:spcAft>
              <a:spcPct val="35000"/>
            </a:spcAft>
          </a:pPr>
          <a:r>
            <a:rPr lang="en-US" sz="1600" b="1" u="sng" kern="1200" dirty="0">
              <a:solidFill>
                <a:schemeClr val="tx1"/>
              </a:solidFill>
            </a:rPr>
            <a:t>Inception</a:t>
          </a:r>
        </a:p>
      </dsp:txBody>
      <dsp:txXfrm>
        <a:off x="1919" y="46819"/>
        <a:ext cx="1733529" cy="770457"/>
      </dsp:txXfrm>
    </dsp:sp>
    <dsp:sp modelId="{A3320D08-D0CE-414C-8B4D-F7A51FEC4C7A}">
      <dsp:nvSpPr>
        <dsp:cNvPr id="0" name=""/>
        <dsp:cNvSpPr/>
      </dsp:nvSpPr>
      <dsp:spPr>
        <a:xfrm>
          <a:off x="1542834" y="46819"/>
          <a:ext cx="1926143" cy="770457"/>
        </a:xfrm>
        <a:prstGeom prst="chevron">
          <a:avLst/>
        </a:prstGeom>
        <a:gradFill rotWithShape="0">
          <a:gsLst>
            <a:gs pos="0">
              <a:schemeClr val="accent4">
                <a:hueOff val="-1488257"/>
                <a:satOff val="8966"/>
                <a:lumOff val="719"/>
                <a:alphaOff val="0"/>
                <a:tint val="100000"/>
                <a:shade val="100000"/>
                <a:satMod val="130000"/>
              </a:schemeClr>
            </a:gs>
            <a:gs pos="100000">
              <a:schemeClr val="accent4">
                <a:hueOff val="-1488257"/>
                <a:satOff val="8966"/>
                <a:lumOff val="719"/>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42672" rIns="21336" bIns="42672" numCol="1" spcCol="1270" anchor="ctr" anchorCtr="0">
          <a:noAutofit/>
        </a:bodyPr>
        <a:lstStyle/>
        <a:p>
          <a:pPr lvl="0" algn="ctr" defTabSz="711200">
            <a:lnSpc>
              <a:spcPct val="90000"/>
            </a:lnSpc>
            <a:spcBef>
              <a:spcPct val="0"/>
            </a:spcBef>
            <a:spcAft>
              <a:spcPct val="35000"/>
            </a:spcAft>
          </a:pPr>
          <a:r>
            <a:rPr lang="en-US" sz="1600" kern="1200" dirty="0"/>
            <a:t>Elaboration</a:t>
          </a:r>
        </a:p>
      </dsp:txBody>
      <dsp:txXfrm>
        <a:off x="1928063" y="46819"/>
        <a:ext cx="1155686" cy="770457"/>
      </dsp:txXfrm>
    </dsp:sp>
    <dsp:sp modelId="{FC3DE2D9-D020-7F4E-B7E5-1F46CA084379}">
      <dsp:nvSpPr>
        <dsp:cNvPr id="0" name=""/>
        <dsp:cNvSpPr/>
      </dsp:nvSpPr>
      <dsp:spPr>
        <a:xfrm>
          <a:off x="3083749" y="46819"/>
          <a:ext cx="1926143" cy="770457"/>
        </a:xfrm>
        <a:prstGeom prst="chevron">
          <a:avLst/>
        </a:prstGeom>
        <a:gradFill rotWithShape="0">
          <a:gsLst>
            <a:gs pos="0">
              <a:schemeClr val="accent4">
                <a:hueOff val="-2976513"/>
                <a:satOff val="17933"/>
                <a:lumOff val="1437"/>
                <a:alphaOff val="0"/>
                <a:tint val="100000"/>
                <a:shade val="100000"/>
                <a:satMod val="130000"/>
              </a:schemeClr>
            </a:gs>
            <a:gs pos="100000">
              <a:schemeClr val="accent4">
                <a:hueOff val="-2976513"/>
                <a:satOff val="17933"/>
                <a:lumOff val="1437"/>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42672" rIns="21336" bIns="42672" numCol="1" spcCol="1270" anchor="ctr" anchorCtr="0">
          <a:noAutofit/>
        </a:bodyPr>
        <a:lstStyle/>
        <a:p>
          <a:pPr lvl="0" algn="ctr" defTabSz="711200">
            <a:lnSpc>
              <a:spcPct val="90000"/>
            </a:lnSpc>
            <a:spcBef>
              <a:spcPct val="0"/>
            </a:spcBef>
            <a:spcAft>
              <a:spcPct val="35000"/>
            </a:spcAft>
          </a:pPr>
          <a:r>
            <a:rPr lang="en-US" sz="1600" kern="1200" dirty="0"/>
            <a:t>Construction</a:t>
          </a:r>
        </a:p>
      </dsp:txBody>
      <dsp:txXfrm>
        <a:off x="3468978" y="46819"/>
        <a:ext cx="1155686" cy="770457"/>
      </dsp:txXfrm>
    </dsp:sp>
    <dsp:sp modelId="{35F4784E-112A-C443-9A09-0F404146A74F}">
      <dsp:nvSpPr>
        <dsp:cNvPr id="0" name=""/>
        <dsp:cNvSpPr/>
      </dsp:nvSpPr>
      <dsp:spPr>
        <a:xfrm>
          <a:off x="4624664" y="46819"/>
          <a:ext cx="1926143" cy="770457"/>
        </a:xfrm>
        <a:prstGeom prst="chevron">
          <a:avLst/>
        </a:prstGeom>
        <a:gradFill rotWithShape="0">
          <a:gsLst>
            <a:gs pos="0">
              <a:schemeClr val="accent4">
                <a:hueOff val="-4464770"/>
                <a:satOff val="26899"/>
                <a:lumOff val="2156"/>
                <a:alphaOff val="0"/>
                <a:tint val="100000"/>
                <a:shade val="100000"/>
                <a:satMod val="130000"/>
              </a:schemeClr>
            </a:gs>
            <a:gs pos="100000">
              <a:schemeClr val="accent4">
                <a:hueOff val="-4464770"/>
                <a:satOff val="26899"/>
                <a:lumOff val="2156"/>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42672" rIns="21336" bIns="42672" numCol="1" spcCol="1270" anchor="ctr" anchorCtr="0">
          <a:noAutofit/>
        </a:bodyPr>
        <a:lstStyle/>
        <a:p>
          <a:pPr lvl="0" algn="ctr" defTabSz="711200">
            <a:lnSpc>
              <a:spcPct val="90000"/>
            </a:lnSpc>
            <a:spcBef>
              <a:spcPct val="0"/>
            </a:spcBef>
            <a:spcAft>
              <a:spcPct val="35000"/>
            </a:spcAft>
          </a:pPr>
          <a:r>
            <a:rPr lang="en-US" sz="1600" kern="1200" dirty="0"/>
            <a:t>Transition</a:t>
          </a:r>
        </a:p>
      </dsp:txBody>
      <dsp:txXfrm>
        <a:off x="5009893" y="46819"/>
        <a:ext cx="1155686" cy="77045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A19E90-688E-0E4C-A6A4-4B34D963BA19}">
      <dsp:nvSpPr>
        <dsp:cNvPr id="0" name=""/>
        <dsp:cNvSpPr/>
      </dsp:nvSpPr>
      <dsp:spPr>
        <a:xfrm>
          <a:off x="1919" y="46819"/>
          <a:ext cx="1926143" cy="770457"/>
        </a:xfrm>
        <a:prstGeom prst="homePlate">
          <a:avLst/>
        </a:prstGeom>
        <a:gradFill rotWithShape="0">
          <a:gsLst>
            <a:gs pos="0">
              <a:schemeClr val="accent4">
                <a:hueOff val="0"/>
                <a:satOff val="0"/>
                <a:lumOff val="0"/>
                <a:alphaOff val="0"/>
                <a:tint val="100000"/>
                <a:shade val="100000"/>
                <a:satMod val="130000"/>
              </a:schemeClr>
            </a:gs>
            <a:gs pos="100000">
              <a:schemeClr val="accent4">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5344" tIns="42672" rIns="21336" bIns="42672" numCol="1" spcCol="1270" anchor="ctr" anchorCtr="0">
          <a:noAutofit/>
        </a:bodyPr>
        <a:lstStyle/>
        <a:p>
          <a:pPr lvl="0" algn="ctr" defTabSz="711200">
            <a:lnSpc>
              <a:spcPct val="90000"/>
            </a:lnSpc>
            <a:spcBef>
              <a:spcPct val="0"/>
            </a:spcBef>
            <a:spcAft>
              <a:spcPct val="35000"/>
            </a:spcAft>
          </a:pPr>
          <a:r>
            <a:rPr lang="en-US" sz="1600" kern="1200" dirty="0"/>
            <a:t>Inception</a:t>
          </a:r>
        </a:p>
      </dsp:txBody>
      <dsp:txXfrm>
        <a:off x="1919" y="46819"/>
        <a:ext cx="1733529" cy="770457"/>
      </dsp:txXfrm>
    </dsp:sp>
    <dsp:sp modelId="{A3320D08-D0CE-414C-8B4D-F7A51FEC4C7A}">
      <dsp:nvSpPr>
        <dsp:cNvPr id="0" name=""/>
        <dsp:cNvSpPr/>
      </dsp:nvSpPr>
      <dsp:spPr>
        <a:xfrm>
          <a:off x="1542834" y="46819"/>
          <a:ext cx="1926143" cy="770457"/>
        </a:xfrm>
        <a:prstGeom prst="chevron">
          <a:avLst/>
        </a:prstGeom>
        <a:gradFill rotWithShape="0">
          <a:gsLst>
            <a:gs pos="0">
              <a:schemeClr val="accent4">
                <a:hueOff val="-1488257"/>
                <a:satOff val="8966"/>
                <a:lumOff val="719"/>
                <a:alphaOff val="0"/>
                <a:tint val="100000"/>
                <a:shade val="100000"/>
                <a:satMod val="130000"/>
              </a:schemeClr>
            </a:gs>
            <a:gs pos="100000">
              <a:schemeClr val="accent4">
                <a:hueOff val="-1488257"/>
                <a:satOff val="8966"/>
                <a:lumOff val="719"/>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42672" rIns="21336" bIns="42672" numCol="1" spcCol="1270" anchor="ctr" anchorCtr="0">
          <a:noAutofit/>
        </a:bodyPr>
        <a:lstStyle/>
        <a:p>
          <a:pPr lvl="0" algn="ctr" defTabSz="711200">
            <a:lnSpc>
              <a:spcPct val="90000"/>
            </a:lnSpc>
            <a:spcBef>
              <a:spcPct val="0"/>
            </a:spcBef>
            <a:spcAft>
              <a:spcPct val="35000"/>
            </a:spcAft>
          </a:pPr>
          <a:r>
            <a:rPr lang="en-US" sz="1600" b="1" u="sng" kern="1200" dirty="0">
              <a:solidFill>
                <a:schemeClr val="tx1"/>
              </a:solidFill>
            </a:rPr>
            <a:t>Elaboration</a:t>
          </a:r>
        </a:p>
      </dsp:txBody>
      <dsp:txXfrm>
        <a:off x="1928063" y="46819"/>
        <a:ext cx="1155686" cy="770457"/>
      </dsp:txXfrm>
    </dsp:sp>
    <dsp:sp modelId="{FC3DE2D9-D020-7F4E-B7E5-1F46CA084379}">
      <dsp:nvSpPr>
        <dsp:cNvPr id="0" name=""/>
        <dsp:cNvSpPr/>
      </dsp:nvSpPr>
      <dsp:spPr>
        <a:xfrm>
          <a:off x="3083749" y="46819"/>
          <a:ext cx="1926143" cy="770457"/>
        </a:xfrm>
        <a:prstGeom prst="chevron">
          <a:avLst/>
        </a:prstGeom>
        <a:gradFill rotWithShape="0">
          <a:gsLst>
            <a:gs pos="0">
              <a:schemeClr val="accent4">
                <a:hueOff val="-2976513"/>
                <a:satOff val="17933"/>
                <a:lumOff val="1437"/>
                <a:alphaOff val="0"/>
                <a:tint val="100000"/>
                <a:shade val="100000"/>
                <a:satMod val="130000"/>
              </a:schemeClr>
            </a:gs>
            <a:gs pos="100000">
              <a:schemeClr val="accent4">
                <a:hueOff val="-2976513"/>
                <a:satOff val="17933"/>
                <a:lumOff val="1437"/>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42672" rIns="21336" bIns="42672" numCol="1" spcCol="1270" anchor="ctr" anchorCtr="0">
          <a:noAutofit/>
        </a:bodyPr>
        <a:lstStyle/>
        <a:p>
          <a:pPr lvl="0" algn="ctr" defTabSz="711200">
            <a:lnSpc>
              <a:spcPct val="90000"/>
            </a:lnSpc>
            <a:spcBef>
              <a:spcPct val="0"/>
            </a:spcBef>
            <a:spcAft>
              <a:spcPct val="35000"/>
            </a:spcAft>
          </a:pPr>
          <a:r>
            <a:rPr lang="en-US" sz="1600" kern="1200" dirty="0"/>
            <a:t>Construction</a:t>
          </a:r>
        </a:p>
      </dsp:txBody>
      <dsp:txXfrm>
        <a:off x="3468978" y="46819"/>
        <a:ext cx="1155686" cy="770457"/>
      </dsp:txXfrm>
    </dsp:sp>
    <dsp:sp modelId="{35F4784E-112A-C443-9A09-0F404146A74F}">
      <dsp:nvSpPr>
        <dsp:cNvPr id="0" name=""/>
        <dsp:cNvSpPr/>
      </dsp:nvSpPr>
      <dsp:spPr>
        <a:xfrm>
          <a:off x="4624664" y="46819"/>
          <a:ext cx="1926143" cy="770457"/>
        </a:xfrm>
        <a:prstGeom prst="chevron">
          <a:avLst/>
        </a:prstGeom>
        <a:gradFill rotWithShape="0">
          <a:gsLst>
            <a:gs pos="0">
              <a:schemeClr val="accent4">
                <a:hueOff val="-4464770"/>
                <a:satOff val="26899"/>
                <a:lumOff val="2156"/>
                <a:alphaOff val="0"/>
                <a:tint val="100000"/>
                <a:shade val="100000"/>
                <a:satMod val="130000"/>
              </a:schemeClr>
            </a:gs>
            <a:gs pos="100000">
              <a:schemeClr val="accent4">
                <a:hueOff val="-4464770"/>
                <a:satOff val="26899"/>
                <a:lumOff val="2156"/>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42672" rIns="21336" bIns="42672" numCol="1" spcCol="1270" anchor="ctr" anchorCtr="0">
          <a:noAutofit/>
        </a:bodyPr>
        <a:lstStyle/>
        <a:p>
          <a:pPr lvl="0" algn="ctr" defTabSz="711200">
            <a:lnSpc>
              <a:spcPct val="90000"/>
            </a:lnSpc>
            <a:spcBef>
              <a:spcPct val="0"/>
            </a:spcBef>
            <a:spcAft>
              <a:spcPct val="35000"/>
            </a:spcAft>
          </a:pPr>
          <a:r>
            <a:rPr lang="en-US" sz="1600" kern="1200" dirty="0"/>
            <a:t>Transition</a:t>
          </a:r>
        </a:p>
      </dsp:txBody>
      <dsp:txXfrm>
        <a:off x="5009893" y="46819"/>
        <a:ext cx="1155686" cy="77045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A19E90-688E-0E4C-A6A4-4B34D963BA19}">
      <dsp:nvSpPr>
        <dsp:cNvPr id="0" name=""/>
        <dsp:cNvSpPr/>
      </dsp:nvSpPr>
      <dsp:spPr>
        <a:xfrm>
          <a:off x="1919" y="46819"/>
          <a:ext cx="1926143" cy="770457"/>
        </a:xfrm>
        <a:prstGeom prst="homePlate">
          <a:avLst/>
        </a:prstGeom>
        <a:gradFill rotWithShape="0">
          <a:gsLst>
            <a:gs pos="0">
              <a:schemeClr val="accent4">
                <a:hueOff val="0"/>
                <a:satOff val="0"/>
                <a:lumOff val="0"/>
                <a:alphaOff val="0"/>
                <a:tint val="100000"/>
                <a:shade val="100000"/>
                <a:satMod val="130000"/>
              </a:schemeClr>
            </a:gs>
            <a:gs pos="100000">
              <a:schemeClr val="accent4">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5344" tIns="42672" rIns="21336" bIns="42672" numCol="1" spcCol="1270" anchor="ctr" anchorCtr="0">
          <a:noAutofit/>
        </a:bodyPr>
        <a:lstStyle/>
        <a:p>
          <a:pPr lvl="0" algn="ctr" defTabSz="711200">
            <a:lnSpc>
              <a:spcPct val="90000"/>
            </a:lnSpc>
            <a:spcBef>
              <a:spcPct val="0"/>
            </a:spcBef>
            <a:spcAft>
              <a:spcPct val="35000"/>
            </a:spcAft>
          </a:pPr>
          <a:r>
            <a:rPr lang="en-US" sz="1600" kern="1200" dirty="0"/>
            <a:t>Inception</a:t>
          </a:r>
        </a:p>
      </dsp:txBody>
      <dsp:txXfrm>
        <a:off x="1919" y="46819"/>
        <a:ext cx="1733529" cy="770457"/>
      </dsp:txXfrm>
    </dsp:sp>
    <dsp:sp modelId="{A3320D08-D0CE-414C-8B4D-F7A51FEC4C7A}">
      <dsp:nvSpPr>
        <dsp:cNvPr id="0" name=""/>
        <dsp:cNvSpPr/>
      </dsp:nvSpPr>
      <dsp:spPr>
        <a:xfrm>
          <a:off x="1542834" y="46819"/>
          <a:ext cx="1926143" cy="770457"/>
        </a:xfrm>
        <a:prstGeom prst="chevron">
          <a:avLst/>
        </a:prstGeom>
        <a:gradFill rotWithShape="0">
          <a:gsLst>
            <a:gs pos="0">
              <a:schemeClr val="accent4">
                <a:hueOff val="-1488257"/>
                <a:satOff val="8966"/>
                <a:lumOff val="719"/>
                <a:alphaOff val="0"/>
                <a:tint val="100000"/>
                <a:shade val="100000"/>
                <a:satMod val="130000"/>
              </a:schemeClr>
            </a:gs>
            <a:gs pos="100000">
              <a:schemeClr val="accent4">
                <a:hueOff val="-1488257"/>
                <a:satOff val="8966"/>
                <a:lumOff val="719"/>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42672" rIns="21336" bIns="42672" numCol="1" spcCol="1270" anchor="ctr" anchorCtr="0">
          <a:noAutofit/>
        </a:bodyPr>
        <a:lstStyle/>
        <a:p>
          <a:pPr lvl="0" algn="ctr" defTabSz="711200">
            <a:lnSpc>
              <a:spcPct val="90000"/>
            </a:lnSpc>
            <a:spcBef>
              <a:spcPct val="0"/>
            </a:spcBef>
            <a:spcAft>
              <a:spcPct val="35000"/>
            </a:spcAft>
          </a:pPr>
          <a:r>
            <a:rPr lang="en-US" sz="1600" b="1" u="sng" kern="1200" dirty="0">
              <a:solidFill>
                <a:schemeClr val="tx1"/>
              </a:solidFill>
            </a:rPr>
            <a:t>Elaboration</a:t>
          </a:r>
        </a:p>
      </dsp:txBody>
      <dsp:txXfrm>
        <a:off x="1928063" y="46819"/>
        <a:ext cx="1155686" cy="770457"/>
      </dsp:txXfrm>
    </dsp:sp>
    <dsp:sp modelId="{FC3DE2D9-D020-7F4E-B7E5-1F46CA084379}">
      <dsp:nvSpPr>
        <dsp:cNvPr id="0" name=""/>
        <dsp:cNvSpPr/>
      </dsp:nvSpPr>
      <dsp:spPr>
        <a:xfrm>
          <a:off x="3083749" y="46819"/>
          <a:ext cx="1926143" cy="770457"/>
        </a:xfrm>
        <a:prstGeom prst="chevron">
          <a:avLst/>
        </a:prstGeom>
        <a:gradFill rotWithShape="0">
          <a:gsLst>
            <a:gs pos="0">
              <a:schemeClr val="accent4">
                <a:hueOff val="-2976513"/>
                <a:satOff val="17933"/>
                <a:lumOff val="1437"/>
                <a:alphaOff val="0"/>
                <a:tint val="100000"/>
                <a:shade val="100000"/>
                <a:satMod val="130000"/>
              </a:schemeClr>
            </a:gs>
            <a:gs pos="100000">
              <a:schemeClr val="accent4">
                <a:hueOff val="-2976513"/>
                <a:satOff val="17933"/>
                <a:lumOff val="1437"/>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42672" rIns="21336" bIns="42672" numCol="1" spcCol="1270" anchor="ctr" anchorCtr="0">
          <a:noAutofit/>
        </a:bodyPr>
        <a:lstStyle/>
        <a:p>
          <a:pPr lvl="0" algn="ctr" defTabSz="711200">
            <a:lnSpc>
              <a:spcPct val="90000"/>
            </a:lnSpc>
            <a:spcBef>
              <a:spcPct val="0"/>
            </a:spcBef>
            <a:spcAft>
              <a:spcPct val="35000"/>
            </a:spcAft>
          </a:pPr>
          <a:r>
            <a:rPr lang="en-US" sz="1600" kern="1200" dirty="0"/>
            <a:t>Construction</a:t>
          </a:r>
        </a:p>
      </dsp:txBody>
      <dsp:txXfrm>
        <a:off x="3468978" y="46819"/>
        <a:ext cx="1155686" cy="770457"/>
      </dsp:txXfrm>
    </dsp:sp>
    <dsp:sp modelId="{35F4784E-112A-C443-9A09-0F404146A74F}">
      <dsp:nvSpPr>
        <dsp:cNvPr id="0" name=""/>
        <dsp:cNvSpPr/>
      </dsp:nvSpPr>
      <dsp:spPr>
        <a:xfrm>
          <a:off x="4624664" y="46819"/>
          <a:ext cx="1926143" cy="770457"/>
        </a:xfrm>
        <a:prstGeom prst="chevron">
          <a:avLst/>
        </a:prstGeom>
        <a:gradFill rotWithShape="0">
          <a:gsLst>
            <a:gs pos="0">
              <a:schemeClr val="accent4">
                <a:hueOff val="-4464770"/>
                <a:satOff val="26899"/>
                <a:lumOff val="2156"/>
                <a:alphaOff val="0"/>
                <a:tint val="100000"/>
                <a:shade val="100000"/>
                <a:satMod val="130000"/>
              </a:schemeClr>
            </a:gs>
            <a:gs pos="100000">
              <a:schemeClr val="accent4">
                <a:hueOff val="-4464770"/>
                <a:satOff val="26899"/>
                <a:lumOff val="2156"/>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42672" rIns="21336" bIns="42672" numCol="1" spcCol="1270" anchor="ctr" anchorCtr="0">
          <a:noAutofit/>
        </a:bodyPr>
        <a:lstStyle/>
        <a:p>
          <a:pPr lvl="0" algn="ctr" defTabSz="711200">
            <a:lnSpc>
              <a:spcPct val="90000"/>
            </a:lnSpc>
            <a:spcBef>
              <a:spcPct val="0"/>
            </a:spcBef>
            <a:spcAft>
              <a:spcPct val="35000"/>
            </a:spcAft>
          </a:pPr>
          <a:r>
            <a:rPr lang="en-US" sz="1600" kern="1200" dirty="0"/>
            <a:t>Transition</a:t>
          </a:r>
        </a:p>
      </dsp:txBody>
      <dsp:txXfrm>
        <a:off x="5009893" y="46819"/>
        <a:ext cx="1155686" cy="77045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A19E90-688E-0E4C-A6A4-4B34D963BA19}">
      <dsp:nvSpPr>
        <dsp:cNvPr id="0" name=""/>
        <dsp:cNvSpPr/>
      </dsp:nvSpPr>
      <dsp:spPr>
        <a:xfrm>
          <a:off x="1919" y="46819"/>
          <a:ext cx="1926143" cy="770457"/>
        </a:xfrm>
        <a:prstGeom prst="homePlate">
          <a:avLst/>
        </a:prstGeom>
        <a:gradFill rotWithShape="0">
          <a:gsLst>
            <a:gs pos="0">
              <a:schemeClr val="accent4">
                <a:hueOff val="0"/>
                <a:satOff val="0"/>
                <a:lumOff val="0"/>
                <a:alphaOff val="0"/>
                <a:tint val="100000"/>
                <a:shade val="100000"/>
                <a:satMod val="130000"/>
              </a:schemeClr>
            </a:gs>
            <a:gs pos="100000">
              <a:schemeClr val="accent4">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40005" rIns="20003" bIns="40005" numCol="1" spcCol="1270" anchor="ctr" anchorCtr="0">
          <a:noAutofit/>
        </a:bodyPr>
        <a:lstStyle/>
        <a:p>
          <a:pPr lvl="0" algn="ctr" defTabSz="666750">
            <a:lnSpc>
              <a:spcPct val="90000"/>
            </a:lnSpc>
            <a:spcBef>
              <a:spcPct val="0"/>
            </a:spcBef>
            <a:spcAft>
              <a:spcPct val="35000"/>
            </a:spcAft>
          </a:pPr>
          <a:r>
            <a:rPr lang="en-US" sz="1500" kern="1200" dirty="0"/>
            <a:t>Inception</a:t>
          </a:r>
        </a:p>
      </dsp:txBody>
      <dsp:txXfrm>
        <a:off x="1919" y="46819"/>
        <a:ext cx="1733529" cy="770457"/>
      </dsp:txXfrm>
    </dsp:sp>
    <dsp:sp modelId="{A3320D08-D0CE-414C-8B4D-F7A51FEC4C7A}">
      <dsp:nvSpPr>
        <dsp:cNvPr id="0" name=""/>
        <dsp:cNvSpPr/>
      </dsp:nvSpPr>
      <dsp:spPr>
        <a:xfrm>
          <a:off x="1542834" y="46819"/>
          <a:ext cx="1926143" cy="770457"/>
        </a:xfrm>
        <a:prstGeom prst="chevron">
          <a:avLst/>
        </a:prstGeom>
        <a:gradFill rotWithShape="0">
          <a:gsLst>
            <a:gs pos="0">
              <a:schemeClr val="accent4">
                <a:hueOff val="-1488257"/>
                <a:satOff val="8966"/>
                <a:lumOff val="719"/>
                <a:alphaOff val="0"/>
                <a:tint val="100000"/>
                <a:shade val="100000"/>
                <a:satMod val="130000"/>
              </a:schemeClr>
            </a:gs>
            <a:gs pos="100000">
              <a:schemeClr val="accent4">
                <a:hueOff val="-1488257"/>
                <a:satOff val="8966"/>
                <a:lumOff val="719"/>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008" tIns="40005" rIns="20003" bIns="40005" numCol="1" spcCol="1270" anchor="ctr" anchorCtr="0">
          <a:noAutofit/>
        </a:bodyPr>
        <a:lstStyle/>
        <a:p>
          <a:pPr lvl="0" algn="ctr" defTabSz="666750">
            <a:lnSpc>
              <a:spcPct val="90000"/>
            </a:lnSpc>
            <a:spcBef>
              <a:spcPct val="0"/>
            </a:spcBef>
            <a:spcAft>
              <a:spcPct val="35000"/>
            </a:spcAft>
          </a:pPr>
          <a:r>
            <a:rPr lang="en-US" sz="1500" kern="1200" dirty="0"/>
            <a:t>Elaboration</a:t>
          </a:r>
        </a:p>
      </dsp:txBody>
      <dsp:txXfrm>
        <a:off x="1928063" y="46819"/>
        <a:ext cx="1155686" cy="770457"/>
      </dsp:txXfrm>
    </dsp:sp>
    <dsp:sp modelId="{FC3DE2D9-D020-7F4E-B7E5-1F46CA084379}">
      <dsp:nvSpPr>
        <dsp:cNvPr id="0" name=""/>
        <dsp:cNvSpPr/>
      </dsp:nvSpPr>
      <dsp:spPr>
        <a:xfrm>
          <a:off x="3083749" y="46819"/>
          <a:ext cx="1926143" cy="770457"/>
        </a:xfrm>
        <a:prstGeom prst="chevron">
          <a:avLst/>
        </a:prstGeom>
        <a:gradFill rotWithShape="0">
          <a:gsLst>
            <a:gs pos="0">
              <a:schemeClr val="accent4">
                <a:hueOff val="-2976513"/>
                <a:satOff val="17933"/>
                <a:lumOff val="1437"/>
                <a:alphaOff val="0"/>
                <a:tint val="100000"/>
                <a:shade val="100000"/>
                <a:satMod val="130000"/>
              </a:schemeClr>
            </a:gs>
            <a:gs pos="100000">
              <a:schemeClr val="accent4">
                <a:hueOff val="-2976513"/>
                <a:satOff val="17933"/>
                <a:lumOff val="1437"/>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008" tIns="40005" rIns="20003" bIns="40005" numCol="1" spcCol="1270" anchor="ctr" anchorCtr="0">
          <a:noAutofit/>
        </a:bodyPr>
        <a:lstStyle/>
        <a:p>
          <a:pPr lvl="0" algn="ctr" defTabSz="666750">
            <a:lnSpc>
              <a:spcPct val="90000"/>
            </a:lnSpc>
            <a:spcBef>
              <a:spcPct val="0"/>
            </a:spcBef>
            <a:spcAft>
              <a:spcPct val="35000"/>
            </a:spcAft>
          </a:pPr>
          <a:r>
            <a:rPr lang="en-US" sz="1500" b="1" u="sng" kern="1200" dirty="0">
              <a:solidFill>
                <a:schemeClr val="tx1"/>
              </a:solidFill>
            </a:rPr>
            <a:t>Construction</a:t>
          </a:r>
        </a:p>
      </dsp:txBody>
      <dsp:txXfrm>
        <a:off x="3468978" y="46819"/>
        <a:ext cx="1155686" cy="770457"/>
      </dsp:txXfrm>
    </dsp:sp>
    <dsp:sp modelId="{35F4784E-112A-C443-9A09-0F404146A74F}">
      <dsp:nvSpPr>
        <dsp:cNvPr id="0" name=""/>
        <dsp:cNvSpPr/>
      </dsp:nvSpPr>
      <dsp:spPr>
        <a:xfrm>
          <a:off x="4624664" y="46819"/>
          <a:ext cx="1926143" cy="770457"/>
        </a:xfrm>
        <a:prstGeom prst="chevron">
          <a:avLst/>
        </a:prstGeom>
        <a:gradFill rotWithShape="0">
          <a:gsLst>
            <a:gs pos="0">
              <a:schemeClr val="accent4">
                <a:hueOff val="-4464770"/>
                <a:satOff val="26899"/>
                <a:lumOff val="2156"/>
                <a:alphaOff val="0"/>
                <a:tint val="100000"/>
                <a:shade val="100000"/>
                <a:satMod val="130000"/>
              </a:schemeClr>
            </a:gs>
            <a:gs pos="100000">
              <a:schemeClr val="accent4">
                <a:hueOff val="-4464770"/>
                <a:satOff val="26899"/>
                <a:lumOff val="2156"/>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008" tIns="40005" rIns="20003" bIns="40005" numCol="1" spcCol="1270" anchor="ctr" anchorCtr="0">
          <a:noAutofit/>
        </a:bodyPr>
        <a:lstStyle/>
        <a:p>
          <a:pPr lvl="0" algn="ctr" defTabSz="666750">
            <a:lnSpc>
              <a:spcPct val="90000"/>
            </a:lnSpc>
            <a:spcBef>
              <a:spcPct val="0"/>
            </a:spcBef>
            <a:spcAft>
              <a:spcPct val="35000"/>
            </a:spcAft>
          </a:pPr>
          <a:r>
            <a:rPr lang="en-US" sz="1500" kern="1200" dirty="0"/>
            <a:t>Transition</a:t>
          </a:r>
        </a:p>
      </dsp:txBody>
      <dsp:txXfrm>
        <a:off x="5009893" y="46819"/>
        <a:ext cx="1155686" cy="77045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A19E90-688E-0E4C-A6A4-4B34D963BA19}">
      <dsp:nvSpPr>
        <dsp:cNvPr id="0" name=""/>
        <dsp:cNvSpPr/>
      </dsp:nvSpPr>
      <dsp:spPr>
        <a:xfrm>
          <a:off x="1919" y="46819"/>
          <a:ext cx="1926143" cy="770457"/>
        </a:xfrm>
        <a:prstGeom prst="homePlate">
          <a:avLst/>
        </a:prstGeom>
        <a:gradFill rotWithShape="0">
          <a:gsLst>
            <a:gs pos="0">
              <a:schemeClr val="accent4">
                <a:hueOff val="0"/>
                <a:satOff val="0"/>
                <a:lumOff val="0"/>
                <a:alphaOff val="0"/>
                <a:tint val="100000"/>
                <a:shade val="100000"/>
                <a:satMod val="130000"/>
              </a:schemeClr>
            </a:gs>
            <a:gs pos="100000">
              <a:schemeClr val="accent4">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40005" rIns="20003" bIns="40005" numCol="1" spcCol="1270" anchor="ctr" anchorCtr="0">
          <a:noAutofit/>
        </a:bodyPr>
        <a:lstStyle/>
        <a:p>
          <a:pPr lvl="0" algn="ctr" defTabSz="666750">
            <a:lnSpc>
              <a:spcPct val="90000"/>
            </a:lnSpc>
            <a:spcBef>
              <a:spcPct val="0"/>
            </a:spcBef>
            <a:spcAft>
              <a:spcPct val="35000"/>
            </a:spcAft>
          </a:pPr>
          <a:r>
            <a:rPr lang="en-US" sz="1500" kern="1200" dirty="0"/>
            <a:t>Inception</a:t>
          </a:r>
        </a:p>
      </dsp:txBody>
      <dsp:txXfrm>
        <a:off x="1919" y="46819"/>
        <a:ext cx="1733529" cy="770457"/>
      </dsp:txXfrm>
    </dsp:sp>
    <dsp:sp modelId="{A3320D08-D0CE-414C-8B4D-F7A51FEC4C7A}">
      <dsp:nvSpPr>
        <dsp:cNvPr id="0" name=""/>
        <dsp:cNvSpPr/>
      </dsp:nvSpPr>
      <dsp:spPr>
        <a:xfrm>
          <a:off x="1542834" y="46819"/>
          <a:ext cx="1926143" cy="770457"/>
        </a:xfrm>
        <a:prstGeom prst="chevron">
          <a:avLst/>
        </a:prstGeom>
        <a:gradFill rotWithShape="0">
          <a:gsLst>
            <a:gs pos="0">
              <a:schemeClr val="accent4">
                <a:hueOff val="-1488257"/>
                <a:satOff val="8966"/>
                <a:lumOff val="719"/>
                <a:alphaOff val="0"/>
                <a:tint val="100000"/>
                <a:shade val="100000"/>
                <a:satMod val="130000"/>
              </a:schemeClr>
            </a:gs>
            <a:gs pos="100000">
              <a:schemeClr val="accent4">
                <a:hueOff val="-1488257"/>
                <a:satOff val="8966"/>
                <a:lumOff val="719"/>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008" tIns="40005" rIns="20003" bIns="40005" numCol="1" spcCol="1270" anchor="ctr" anchorCtr="0">
          <a:noAutofit/>
        </a:bodyPr>
        <a:lstStyle/>
        <a:p>
          <a:pPr lvl="0" algn="ctr" defTabSz="666750">
            <a:lnSpc>
              <a:spcPct val="90000"/>
            </a:lnSpc>
            <a:spcBef>
              <a:spcPct val="0"/>
            </a:spcBef>
            <a:spcAft>
              <a:spcPct val="35000"/>
            </a:spcAft>
          </a:pPr>
          <a:r>
            <a:rPr lang="en-US" sz="1500" kern="1200" dirty="0"/>
            <a:t>Elaboration</a:t>
          </a:r>
        </a:p>
      </dsp:txBody>
      <dsp:txXfrm>
        <a:off x="1928063" y="46819"/>
        <a:ext cx="1155686" cy="770457"/>
      </dsp:txXfrm>
    </dsp:sp>
    <dsp:sp modelId="{FC3DE2D9-D020-7F4E-B7E5-1F46CA084379}">
      <dsp:nvSpPr>
        <dsp:cNvPr id="0" name=""/>
        <dsp:cNvSpPr/>
      </dsp:nvSpPr>
      <dsp:spPr>
        <a:xfrm>
          <a:off x="3083749" y="46819"/>
          <a:ext cx="1926143" cy="770457"/>
        </a:xfrm>
        <a:prstGeom prst="chevron">
          <a:avLst/>
        </a:prstGeom>
        <a:gradFill rotWithShape="0">
          <a:gsLst>
            <a:gs pos="0">
              <a:schemeClr val="accent4">
                <a:hueOff val="-2976513"/>
                <a:satOff val="17933"/>
                <a:lumOff val="1437"/>
                <a:alphaOff val="0"/>
                <a:tint val="100000"/>
                <a:shade val="100000"/>
                <a:satMod val="130000"/>
              </a:schemeClr>
            </a:gs>
            <a:gs pos="100000">
              <a:schemeClr val="accent4">
                <a:hueOff val="-2976513"/>
                <a:satOff val="17933"/>
                <a:lumOff val="1437"/>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008" tIns="40005" rIns="20003" bIns="40005" numCol="1" spcCol="1270" anchor="ctr" anchorCtr="0">
          <a:noAutofit/>
        </a:bodyPr>
        <a:lstStyle/>
        <a:p>
          <a:pPr lvl="0" algn="ctr" defTabSz="666750">
            <a:lnSpc>
              <a:spcPct val="90000"/>
            </a:lnSpc>
            <a:spcBef>
              <a:spcPct val="0"/>
            </a:spcBef>
            <a:spcAft>
              <a:spcPct val="35000"/>
            </a:spcAft>
          </a:pPr>
          <a:r>
            <a:rPr lang="en-US" sz="1500" b="1" u="sng" kern="1200" dirty="0">
              <a:solidFill>
                <a:schemeClr val="tx1"/>
              </a:solidFill>
            </a:rPr>
            <a:t>Construction</a:t>
          </a:r>
        </a:p>
      </dsp:txBody>
      <dsp:txXfrm>
        <a:off x="3468978" y="46819"/>
        <a:ext cx="1155686" cy="770457"/>
      </dsp:txXfrm>
    </dsp:sp>
    <dsp:sp modelId="{35F4784E-112A-C443-9A09-0F404146A74F}">
      <dsp:nvSpPr>
        <dsp:cNvPr id="0" name=""/>
        <dsp:cNvSpPr/>
      </dsp:nvSpPr>
      <dsp:spPr>
        <a:xfrm>
          <a:off x="4624664" y="46819"/>
          <a:ext cx="1926143" cy="770457"/>
        </a:xfrm>
        <a:prstGeom prst="chevron">
          <a:avLst/>
        </a:prstGeom>
        <a:gradFill rotWithShape="0">
          <a:gsLst>
            <a:gs pos="0">
              <a:schemeClr val="accent4">
                <a:hueOff val="-4464770"/>
                <a:satOff val="26899"/>
                <a:lumOff val="2156"/>
                <a:alphaOff val="0"/>
                <a:tint val="100000"/>
                <a:shade val="100000"/>
                <a:satMod val="130000"/>
              </a:schemeClr>
            </a:gs>
            <a:gs pos="100000">
              <a:schemeClr val="accent4">
                <a:hueOff val="-4464770"/>
                <a:satOff val="26899"/>
                <a:lumOff val="2156"/>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008" tIns="40005" rIns="20003" bIns="40005" numCol="1" spcCol="1270" anchor="ctr" anchorCtr="0">
          <a:noAutofit/>
        </a:bodyPr>
        <a:lstStyle/>
        <a:p>
          <a:pPr lvl="0" algn="ctr" defTabSz="666750">
            <a:lnSpc>
              <a:spcPct val="90000"/>
            </a:lnSpc>
            <a:spcBef>
              <a:spcPct val="0"/>
            </a:spcBef>
            <a:spcAft>
              <a:spcPct val="35000"/>
            </a:spcAft>
          </a:pPr>
          <a:r>
            <a:rPr lang="en-US" sz="1500" kern="1200" dirty="0"/>
            <a:t>Transition</a:t>
          </a:r>
        </a:p>
      </dsp:txBody>
      <dsp:txXfrm>
        <a:off x="5009893" y="46819"/>
        <a:ext cx="1155686" cy="77045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A19E90-688E-0E4C-A6A4-4B34D963BA19}">
      <dsp:nvSpPr>
        <dsp:cNvPr id="0" name=""/>
        <dsp:cNvSpPr/>
      </dsp:nvSpPr>
      <dsp:spPr>
        <a:xfrm>
          <a:off x="1919" y="46819"/>
          <a:ext cx="1926143" cy="770457"/>
        </a:xfrm>
        <a:prstGeom prst="homePlate">
          <a:avLst/>
        </a:prstGeom>
        <a:gradFill rotWithShape="0">
          <a:gsLst>
            <a:gs pos="0">
              <a:schemeClr val="accent4">
                <a:hueOff val="0"/>
                <a:satOff val="0"/>
                <a:lumOff val="0"/>
                <a:alphaOff val="0"/>
                <a:tint val="100000"/>
                <a:shade val="100000"/>
                <a:satMod val="130000"/>
              </a:schemeClr>
            </a:gs>
            <a:gs pos="100000">
              <a:schemeClr val="accent4">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5344" tIns="42672" rIns="21336" bIns="42672" numCol="1" spcCol="1270" anchor="ctr" anchorCtr="0">
          <a:noAutofit/>
        </a:bodyPr>
        <a:lstStyle/>
        <a:p>
          <a:pPr lvl="0" algn="ctr" defTabSz="711200">
            <a:lnSpc>
              <a:spcPct val="90000"/>
            </a:lnSpc>
            <a:spcBef>
              <a:spcPct val="0"/>
            </a:spcBef>
            <a:spcAft>
              <a:spcPct val="35000"/>
            </a:spcAft>
          </a:pPr>
          <a:r>
            <a:rPr lang="en-US" sz="1600" kern="1200" dirty="0"/>
            <a:t>Inception</a:t>
          </a:r>
        </a:p>
      </dsp:txBody>
      <dsp:txXfrm>
        <a:off x="1919" y="46819"/>
        <a:ext cx="1733529" cy="770457"/>
      </dsp:txXfrm>
    </dsp:sp>
    <dsp:sp modelId="{A3320D08-D0CE-414C-8B4D-F7A51FEC4C7A}">
      <dsp:nvSpPr>
        <dsp:cNvPr id="0" name=""/>
        <dsp:cNvSpPr/>
      </dsp:nvSpPr>
      <dsp:spPr>
        <a:xfrm>
          <a:off x="1542834" y="46819"/>
          <a:ext cx="1926143" cy="770457"/>
        </a:xfrm>
        <a:prstGeom prst="chevron">
          <a:avLst/>
        </a:prstGeom>
        <a:gradFill rotWithShape="0">
          <a:gsLst>
            <a:gs pos="0">
              <a:schemeClr val="accent4">
                <a:hueOff val="-1488257"/>
                <a:satOff val="8966"/>
                <a:lumOff val="719"/>
                <a:alphaOff val="0"/>
                <a:tint val="100000"/>
                <a:shade val="100000"/>
                <a:satMod val="130000"/>
              </a:schemeClr>
            </a:gs>
            <a:gs pos="100000">
              <a:schemeClr val="accent4">
                <a:hueOff val="-1488257"/>
                <a:satOff val="8966"/>
                <a:lumOff val="719"/>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42672" rIns="21336" bIns="42672" numCol="1" spcCol="1270" anchor="ctr" anchorCtr="0">
          <a:noAutofit/>
        </a:bodyPr>
        <a:lstStyle/>
        <a:p>
          <a:pPr lvl="0" algn="ctr" defTabSz="711200">
            <a:lnSpc>
              <a:spcPct val="90000"/>
            </a:lnSpc>
            <a:spcBef>
              <a:spcPct val="0"/>
            </a:spcBef>
            <a:spcAft>
              <a:spcPct val="35000"/>
            </a:spcAft>
          </a:pPr>
          <a:r>
            <a:rPr lang="en-US" sz="1600" kern="1200" dirty="0"/>
            <a:t>Elaboration</a:t>
          </a:r>
        </a:p>
      </dsp:txBody>
      <dsp:txXfrm>
        <a:off x="1928063" y="46819"/>
        <a:ext cx="1155686" cy="770457"/>
      </dsp:txXfrm>
    </dsp:sp>
    <dsp:sp modelId="{FC3DE2D9-D020-7F4E-B7E5-1F46CA084379}">
      <dsp:nvSpPr>
        <dsp:cNvPr id="0" name=""/>
        <dsp:cNvSpPr/>
      </dsp:nvSpPr>
      <dsp:spPr>
        <a:xfrm>
          <a:off x="3083749" y="46819"/>
          <a:ext cx="1926143" cy="770457"/>
        </a:xfrm>
        <a:prstGeom prst="chevron">
          <a:avLst/>
        </a:prstGeom>
        <a:gradFill rotWithShape="0">
          <a:gsLst>
            <a:gs pos="0">
              <a:schemeClr val="accent4">
                <a:hueOff val="-2976513"/>
                <a:satOff val="17933"/>
                <a:lumOff val="1437"/>
                <a:alphaOff val="0"/>
                <a:tint val="100000"/>
                <a:shade val="100000"/>
                <a:satMod val="130000"/>
              </a:schemeClr>
            </a:gs>
            <a:gs pos="100000">
              <a:schemeClr val="accent4">
                <a:hueOff val="-2976513"/>
                <a:satOff val="17933"/>
                <a:lumOff val="1437"/>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42672" rIns="21336" bIns="42672" numCol="1" spcCol="1270" anchor="ctr" anchorCtr="0">
          <a:noAutofit/>
        </a:bodyPr>
        <a:lstStyle/>
        <a:p>
          <a:pPr lvl="0" algn="ctr" defTabSz="711200">
            <a:lnSpc>
              <a:spcPct val="90000"/>
            </a:lnSpc>
            <a:spcBef>
              <a:spcPct val="0"/>
            </a:spcBef>
            <a:spcAft>
              <a:spcPct val="35000"/>
            </a:spcAft>
          </a:pPr>
          <a:r>
            <a:rPr lang="en-US" sz="1600" kern="1200" dirty="0"/>
            <a:t>Construction</a:t>
          </a:r>
        </a:p>
      </dsp:txBody>
      <dsp:txXfrm>
        <a:off x="3468978" y="46819"/>
        <a:ext cx="1155686" cy="770457"/>
      </dsp:txXfrm>
    </dsp:sp>
    <dsp:sp modelId="{35F4784E-112A-C443-9A09-0F404146A74F}">
      <dsp:nvSpPr>
        <dsp:cNvPr id="0" name=""/>
        <dsp:cNvSpPr/>
      </dsp:nvSpPr>
      <dsp:spPr>
        <a:xfrm>
          <a:off x="4624664" y="46819"/>
          <a:ext cx="1926143" cy="770457"/>
        </a:xfrm>
        <a:prstGeom prst="chevron">
          <a:avLst/>
        </a:prstGeom>
        <a:gradFill rotWithShape="0">
          <a:gsLst>
            <a:gs pos="0">
              <a:schemeClr val="accent4">
                <a:hueOff val="-4464770"/>
                <a:satOff val="26899"/>
                <a:lumOff val="2156"/>
                <a:alphaOff val="0"/>
                <a:tint val="100000"/>
                <a:shade val="100000"/>
                <a:satMod val="130000"/>
              </a:schemeClr>
            </a:gs>
            <a:gs pos="100000">
              <a:schemeClr val="accent4">
                <a:hueOff val="-4464770"/>
                <a:satOff val="26899"/>
                <a:lumOff val="2156"/>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42672" rIns="21336" bIns="42672" numCol="1" spcCol="1270" anchor="ctr" anchorCtr="0">
          <a:noAutofit/>
        </a:bodyPr>
        <a:lstStyle/>
        <a:p>
          <a:pPr lvl="0" algn="ctr" defTabSz="711200">
            <a:lnSpc>
              <a:spcPct val="90000"/>
            </a:lnSpc>
            <a:spcBef>
              <a:spcPct val="0"/>
            </a:spcBef>
            <a:spcAft>
              <a:spcPct val="35000"/>
            </a:spcAft>
          </a:pPr>
          <a:r>
            <a:rPr lang="en-US" sz="1600" b="1" u="sng" kern="1200" dirty="0">
              <a:solidFill>
                <a:schemeClr val="tx1"/>
              </a:solidFill>
            </a:rPr>
            <a:t>Transition</a:t>
          </a:r>
        </a:p>
      </dsp:txBody>
      <dsp:txXfrm>
        <a:off x="5009893" y="46819"/>
        <a:ext cx="1155686" cy="77045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A19E90-688E-0E4C-A6A4-4B34D963BA19}">
      <dsp:nvSpPr>
        <dsp:cNvPr id="0" name=""/>
        <dsp:cNvSpPr/>
      </dsp:nvSpPr>
      <dsp:spPr>
        <a:xfrm>
          <a:off x="1919" y="46819"/>
          <a:ext cx="1926143" cy="770457"/>
        </a:xfrm>
        <a:prstGeom prst="homePlate">
          <a:avLst/>
        </a:prstGeom>
        <a:gradFill rotWithShape="0">
          <a:gsLst>
            <a:gs pos="0">
              <a:schemeClr val="accent4">
                <a:hueOff val="0"/>
                <a:satOff val="0"/>
                <a:lumOff val="0"/>
                <a:alphaOff val="0"/>
                <a:tint val="100000"/>
                <a:shade val="100000"/>
                <a:satMod val="130000"/>
              </a:schemeClr>
            </a:gs>
            <a:gs pos="100000">
              <a:schemeClr val="accent4">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5344" tIns="42672" rIns="21336" bIns="42672" numCol="1" spcCol="1270" anchor="ctr" anchorCtr="0">
          <a:noAutofit/>
        </a:bodyPr>
        <a:lstStyle/>
        <a:p>
          <a:pPr lvl="0" algn="ctr" defTabSz="711200">
            <a:lnSpc>
              <a:spcPct val="90000"/>
            </a:lnSpc>
            <a:spcBef>
              <a:spcPct val="0"/>
            </a:spcBef>
            <a:spcAft>
              <a:spcPct val="35000"/>
            </a:spcAft>
          </a:pPr>
          <a:r>
            <a:rPr lang="en-US" sz="1600" kern="1200" dirty="0"/>
            <a:t>Inception</a:t>
          </a:r>
        </a:p>
      </dsp:txBody>
      <dsp:txXfrm>
        <a:off x="1919" y="46819"/>
        <a:ext cx="1733529" cy="770457"/>
      </dsp:txXfrm>
    </dsp:sp>
    <dsp:sp modelId="{A3320D08-D0CE-414C-8B4D-F7A51FEC4C7A}">
      <dsp:nvSpPr>
        <dsp:cNvPr id="0" name=""/>
        <dsp:cNvSpPr/>
      </dsp:nvSpPr>
      <dsp:spPr>
        <a:xfrm>
          <a:off x="1542834" y="46819"/>
          <a:ext cx="1926143" cy="770457"/>
        </a:xfrm>
        <a:prstGeom prst="chevron">
          <a:avLst/>
        </a:prstGeom>
        <a:gradFill rotWithShape="0">
          <a:gsLst>
            <a:gs pos="0">
              <a:schemeClr val="accent4">
                <a:hueOff val="-1488257"/>
                <a:satOff val="8966"/>
                <a:lumOff val="719"/>
                <a:alphaOff val="0"/>
                <a:tint val="100000"/>
                <a:shade val="100000"/>
                <a:satMod val="130000"/>
              </a:schemeClr>
            </a:gs>
            <a:gs pos="100000">
              <a:schemeClr val="accent4">
                <a:hueOff val="-1488257"/>
                <a:satOff val="8966"/>
                <a:lumOff val="719"/>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42672" rIns="21336" bIns="42672" numCol="1" spcCol="1270" anchor="ctr" anchorCtr="0">
          <a:noAutofit/>
        </a:bodyPr>
        <a:lstStyle/>
        <a:p>
          <a:pPr lvl="0" algn="ctr" defTabSz="711200">
            <a:lnSpc>
              <a:spcPct val="90000"/>
            </a:lnSpc>
            <a:spcBef>
              <a:spcPct val="0"/>
            </a:spcBef>
            <a:spcAft>
              <a:spcPct val="35000"/>
            </a:spcAft>
          </a:pPr>
          <a:r>
            <a:rPr lang="en-US" sz="1600" kern="1200" dirty="0"/>
            <a:t>Elaboration</a:t>
          </a:r>
        </a:p>
      </dsp:txBody>
      <dsp:txXfrm>
        <a:off x="1928063" y="46819"/>
        <a:ext cx="1155686" cy="770457"/>
      </dsp:txXfrm>
    </dsp:sp>
    <dsp:sp modelId="{FC3DE2D9-D020-7F4E-B7E5-1F46CA084379}">
      <dsp:nvSpPr>
        <dsp:cNvPr id="0" name=""/>
        <dsp:cNvSpPr/>
      </dsp:nvSpPr>
      <dsp:spPr>
        <a:xfrm>
          <a:off x="3083749" y="46819"/>
          <a:ext cx="1926143" cy="770457"/>
        </a:xfrm>
        <a:prstGeom prst="chevron">
          <a:avLst/>
        </a:prstGeom>
        <a:gradFill rotWithShape="0">
          <a:gsLst>
            <a:gs pos="0">
              <a:schemeClr val="accent4">
                <a:hueOff val="-2976513"/>
                <a:satOff val="17933"/>
                <a:lumOff val="1437"/>
                <a:alphaOff val="0"/>
                <a:tint val="100000"/>
                <a:shade val="100000"/>
                <a:satMod val="130000"/>
              </a:schemeClr>
            </a:gs>
            <a:gs pos="100000">
              <a:schemeClr val="accent4">
                <a:hueOff val="-2976513"/>
                <a:satOff val="17933"/>
                <a:lumOff val="1437"/>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42672" rIns="21336" bIns="42672" numCol="1" spcCol="1270" anchor="ctr" anchorCtr="0">
          <a:noAutofit/>
        </a:bodyPr>
        <a:lstStyle/>
        <a:p>
          <a:pPr lvl="0" algn="ctr" defTabSz="711200">
            <a:lnSpc>
              <a:spcPct val="90000"/>
            </a:lnSpc>
            <a:spcBef>
              <a:spcPct val="0"/>
            </a:spcBef>
            <a:spcAft>
              <a:spcPct val="35000"/>
            </a:spcAft>
          </a:pPr>
          <a:r>
            <a:rPr lang="en-US" sz="1600" kern="1200" dirty="0"/>
            <a:t>Construction</a:t>
          </a:r>
        </a:p>
      </dsp:txBody>
      <dsp:txXfrm>
        <a:off x="3468978" y="46819"/>
        <a:ext cx="1155686" cy="770457"/>
      </dsp:txXfrm>
    </dsp:sp>
    <dsp:sp modelId="{35F4784E-112A-C443-9A09-0F404146A74F}">
      <dsp:nvSpPr>
        <dsp:cNvPr id="0" name=""/>
        <dsp:cNvSpPr/>
      </dsp:nvSpPr>
      <dsp:spPr>
        <a:xfrm>
          <a:off x="4624664" y="46819"/>
          <a:ext cx="1926143" cy="770457"/>
        </a:xfrm>
        <a:prstGeom prst="chevron">
          <a:avLst/>
        </a:prstGeom>
        <a:gradFill rotWithShape="0">
          <a:gsLst>
            <a:gs pos="0">
              <a:schemeClr val="accent4">
                <a:hueOff val="-4464770"/>
                <a:satOff val="26899"/>
                <a:lumOff val="2156"/>
                <a:alphaOff val="0"/>
                <a:tint val="100000"/>
                <a:shade val="100000"/>
                <a:satMod val="130000"/>
              </a:schemeClr>
            </a:gs>
            <a:gs pos="100000">
              <a:schemeClr val="accent4">
                <a:hueOff val="-4464770"/>
                <a:satOff val="26899"/>
                <a:lumOff val="2156"/>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42672" rIns="21336" bIns="42672" numCol="1" spcCol="1270" anchor="ctr" anchorCtr="0">
          <a:noAutofit/>
        </a:bodyPr>
        <a:lstStyle/>
        <a:p>
          <a:pPr lvl="0" algn="ctr" defTabSz="711200">
            <a:lnSpc>
              <a:spcPct val="90000"/>
            </a:lnSpc>
            <a:spcBef>
              <a:spcPct val="0"/>
            </a:spcBef>
            <a:spcAft>
              <a:spcPct val="35000"/>
            </a:spcAft>
          </a:pPr>
          <a:r>
            <a:rPr lang="en-US" sz="1600" b="1" u="sng" kern="1200" dirty="0">
              <a:solidFill>
                <a:schemeClr val="tx1"/>
              </a:solidFill>
            </a:rPr>
            <a:t>Transition</a:t>
          </a:r>
        </a:p>
      </dsp:txBody>
      <dsp:txXfrm>
        <a:off x="5009893" y="46819"/>
        <a:ext cx="1155686" cy="770457"/>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A19E90-688E-0E4C-A6A4-4B34D963BA19}">
      <dsp:nvSpPr>
        <dsp:cNvPr id="0" name=""/>
        <dsp:cNvSpPr/>
      </dsp:nvSpPr>
      <dsp:spPr>
        <a:xfrm>
          <a:off x="1919" y="46819"/>
          <a:ext cx="1926143" cy="770457"/>
        </a:xfrm>
        <a:prstGeom prst="homePlate">
          <a:avLst/>
        </a:prstGeom>
        <a:gradFill rotWithShape="0">
          <a:gsLst>
            <a:gs pos="0">
              <a:schemeClr val="accent4">
                <a:hueOff val="0"/>
                <a:satOff val="0"/>
                <a:lumOff val="0"/>
                <a:alphaOff val="0"/>
                <a:tint val="100000"/>
                <a:shade val="100000"/>
                <a:satMod val="130000"/>
              </a:schemeClr>
            </a:gs>
            <a:gs pos="100000">
              <a:schemeClr val="accent4">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5344" tIns="42672" rIns="21336" bIns="42672" numCol="1" spcCol="1270" anchor="ctr" anchorCtr="0">
          <a:noAutofit/>
        </a:bodyPr>
        <a:lstStyle/>
        <a:p>
          <a:pPr lvl="0" algn="ctr" defTabSz="711200">
            <a:lnSpc>
              <a:spcPct val="90000"/>
            </a:lnSpc>
            <a:spcBef>
              <a:spcPct val="0"/>
            </a:spcBef>
            <a:spcAft>
              <a:spcPct val="35000"/>
            </a:spcAft>
          </a:pPr>
          <a:r>
            <a:rPr lang="en-US" sz="1600" kern="1200" dirty="0"/>
            <a:t>Inception</a:t>
          </a:r>
        </a:p>
      </dsp:txBody>
      <dsp:txXfrm>
        <a:off x="1919" y="46819"/>
        <a:ext cx="1733529" cy="770457"/>
      </dsp:txXfrm>
    </dsp:sp>
    <dsp:sp modelId="{A3320D08-D0CE-414C-8B4D-F7A51FEC4C7A}">
      <dsp:nvSpPr>
        <dsp:cNvPr id="0" name=""/>
        <dsp:cNvSpPr/>
      </dsp:nvSpPr>
      <dsp:spPr>
        <a:xfrm>
          <a:off x="1542834" y="46819"/>
          <a:ext cx="1926143" cy="770457"/>
        </a:xfrm>
        <a:prstGeom prst="chevron">
          <a:avLst/>
        </a:prstGeom>
        <a:gradFill rotWithShape="0">
          <a:gsLst>
            <a:gs pos="0">
              <a:schemeClr val="accent4">
                <a:hueOff val="-1488257"/>
                <a:satOff val="8966"/>
                <a:lumOff val="719"/>
                <a:alphaOff val="0"/>
                <a:tint val="100000"/>
                <a:shade val="100000"/>
                <a:satMod val="130000"/>
              </a:schemeClr>
            </a:gs>
            <a:gs pos="100000">
              <a:schemeClr val="accent4">
                <a:hueOff val="-1488257"/>
                <a:satOff val="8966"/>
                <a:lumOff val="719"/>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42672" rIns="21336" bIns="42672" numCol="1" spcCol="1270" anchor="ctr" anchorCtr="0">
          <a:noAutofit/>
        </a:bodyPr>
        <a:lstStyle/>
        <a:p>
          <a:pPr lvl="0" algn="ctr" defTabSz="711200">
            <a:lnSpc>
              <a:spcPct val="90000"/>
            </a:lnSpc>
            <a:spcBef>
              <a:spcPct val="0"/>
            </a:spcBef>
            <a:spcAft>
              <a:spcPct val="35000"/>
            </a:spcAft>
          </a:pPr>
          <a:r>
            <a:rPr lang="en-US" sz="1600" kern="1200" dirty="0"/>
            <a:t>Elaboration</a:t>
          </a:r>
        </a:p>
      </dsp:txBody>
      <dsp:txXfrm>
        <a:off x="1928063" y="46819"/>
        <a:ext cx="1155686" cy="770457"/>
      </dsp:txXfrm>
    </dsp:sp>
    <dsp:sp modelId="{FC3DE2D9-D020-7F4E-B7E5-1F46CA084379}">
      <dsp:nvSpPr>
        <dsp:cNvPr id="0" name=""/>
        <dsp:cNvSpPr/>
      </dsp:nvSpPr>
      <dsp:spPr>
        <a:xfrm>
          <a:off x="3083749" y="46819"/>
          <a:ext cx="1926143" cy="770457"/>
        </a:xfrm>
        <a:prstGeom prst="chevron">
          <a:avLst/>
        </a:prstGeom>
        <a:gradFill rotWithShape="0">
          <a:gsLst>
            <a:gs pos="0">
              <a:schemeClr val="accent4">
                <a:hueOff val="-2976513"/>
                <a:satOff val="17933"/>
                <a:lumOff val="1437"/>
                <a:alphaOff val="0"/>
                <a:tint val="100000"/>
                <a:shade val="100000"/>
                <a:satMod val="130000"/>
              </a:schemeClr>
            </a:gs>
            <a:gs pos="100000">
              <a:schemeClr val="accent4">
                <a:hueOff val="-2976513"/>
                <a:satOff val="17933"/>
                <a:lumOff val="1437"/>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42672" rIns="21336" bIns="42672" numCol="1" spcCol="1270" anchor="ctr" anchorCtr="0">
          <a:noAutofit/>
        </a:bodyPr>
        <a:lstStyle/>
        <a:p>
          <a:pPr lvl="0" algn="ctr" defTabSz="711200">
            <a:lnSpc>
              <a:spcPct val="90000"/>
            </a:lnSpc>
            <a:spcBef>
              <a:spcPct val="0"/>
            </a:spcBef>
            <a:spcAft>
              <a:spcPct val="35000"/>
            </a:spcAft>
          </a:pPr>
          <a:r>
            <a:rPr lang="en-US" sz="1600" kern="1200" dirty="0"/>
            <a:t>Construction</a:t>
          </a:r>
        </a:p>
      </dsp:txBody>
      <dsp:txXfrm>
        <a:off x="3468978" y="46819"/>
        <a:ext cx="1155686" cy="770457"/>
      </dsp:txXfrm>
    </dsp:sp>
    <dsp:sp modelId="{35F4784E-112A-C443-9A09-0F404146A74F}">
      <dsp:nvSpPr>
        <dsp:cNvPr id="0" name=""/>
        <dsp:cNvSpPr/>
      </dsp:nvSpPr>
      <dsp:spPr>
        <a:xfrm>
          <a:off x="4624664" y="46819"/>
          <a:ext cx="1926143" cy="770457"/>
        </a:xfrm>
        <a:prstGeom prst="chevron">
          <a:avLst/>
        </a:prstGeom>
        <a:gradFill rotWithShape="0">
          <a:gsLst>
            <a:gs pos="0">
              <a:schemeClr val="accent4">
                <a:hueOff val="-4464770"/>
                <a:satOff val="26899"/>
                <a:lumOff val="2156"/>
                <a:alphaOff val="0"/>
                <a:tint val="100000"/>
                <a:shade val="100000"/>
                <a:satMod val="130000"/>
              </a:schemeClr>
            </a:gs>
            <a:gs pos="100000">
              <a:schemeClr val="accent4">
                <a:hueOff val="-4464770"/>
                <a:satOff val="26899"/>
                <a:lumOff val="2156"/>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42672" rIns="21336" bIns="42672" numCol="1" spcCol="1270" anchor="ctr" anchorCtr="0">
          <a:noAutofit/>
        </a:bodyPr>
        <a:lstStyle/>
        <a:p>
          <a:pPr lvl="0" algn="ctr" defTabSz="711200">
            <a:lnSpc>
              <a:spcPct val="90000"/>
            </a:lnSpc>
            <a:spcBef>
              <a:spcPct val="0"/>
            </a:spcBef>
            <a:spcAft>
              <a:spcPct val="35000"/>
            </a:spcAft>
          </a:pPr>
          <a:r>
            <a:rPr lang="en-US" sz="1600" b="1" u="sng" kern="1200" dirty="0">
              <a:solidFill>
                <a:schemeClr val="tx1"/>
              </a:solidFill>
            </a:rPr>
            <a:t>Transition</a:t>
          </a:r>
        </a:p>
      </dsp:txBody>
      <dsp:txXfrm>
        <a:off x="5009893" y="46819"/>
        <a:ext cx="1155686" cy="770457"/>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png>
</file>

<file path=ppt/media/image5.png>
</file>

<file path=ppt/media/image6.jpe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dsholder til sidehoved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Pladsholder til dato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E345581-1A6B-4085-BC94-9BC27E706278}" type="datetimeFigureOut">
              <a:rPr lang="en-GB" smtClean="0"/>
              <a:t>21/05/2017</a:t>
            </a:fld>
            <a:endParaRPr lang="en-GB"/>
          </a:p>
        </p:txBody>
      </p:sp>
      <p:sp>
        <p:nvSpPr>
          <p:cNvPr id="4" name="Pladsholder til diasbillede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Pladsholder til no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en-GB"/>
          </a:p>
        </p:txBody>
      </p:sp>
      <p:sp>
        <p:nvSpPr>
          <p:cNvPr id="6" name="Pladsholder til sidefod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Pladsholder til dias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B353C3E-09B0-4B75-9312-93B544BD7538}" type="slidenum">
              <a:rPr lang="en-GB" smtClean="0"/>
              <a:t>‹nr.›</a:t>
            </a:fld>
            <a:endParaRPr lang="en-GB"/>
          </a:p>
        </p:txBody>
      </p:sp>
    </p:spTree>
    <p:extLst>
      <p:ext uri="{BB962C8B-B14F-4D97-AF65-F5344CB8AC3E}">
        <p14:creationId xmlns:p14="http://schemas.microsoft.com/office/powerpoint/2010/main" val="27781611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00F470EB-312B-4A4E-AC4C-CA4CA27F5E37}" type="slidenum">
              <a:rPr lang="da-DK" altLang="en-US"/>
              <a:pPr eaLnBrk="1" hangingPunct="1">
                <a:defRPr/>
              </a:pPr>
              <a:t>2</a:t>
            </a:fld>
            <a:endParaRPr lang="da-DK" altLang="en-US"/>
          </a:p>
        </p:txBody>
      </p:sp>
      <p:sp>
        <p:nvSpPr>
          <p:cNvPr id="90115" name="Rectangle 2"/>
          <p:cNvSpPr>
            <a:spLocks noGrp="1" noRot="1" noChangeAspect="1" noChangeArrowheads="1" noTextEdit="1"/>
          </p:cNvSpPr>
          <p:nvPr>
            <p:ph type="sldImg"/>
          </p:nvPr>
        </p:nvSpPr>
        <p:spPr>
          <a:ln/>
        </p:spPr>
      </p:sp>
      <p:sp>
        <p:nvSpPr>
          <p:cNvPr id="90116"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p>
        </p:txBody>
      </p:sp>
    </p:spTree>
    <p:extLst>
      <p:ext uri="{BB962C8B-B14F-4D97-AF65-F5344CB8AC3E}">
        <p14:creationId xmlns:p14="http://schemas.microsoft.com/office/powerpoint/2010/main" val="16154904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www.drdobbs.com</a:t>
            </a:r>
            <a:r>
              <a:rPr lang="en-US" dirty="0"/>
              <a:t>/skinnier-</a:t>
            </a:r>
            <a:r>
              <a:rPr lang="en-US" dirty="0" err="1"/>
              <a:t>rup</a:t>
            </a:r>
            <a:r>
              <a:rPr lang="en-US" dirty="0"/>
              <a:t>/184415143?cid=</a:t>
            </a:r>
            <a:r>
              <a:rPr lang="en-US" dirty="0" err="1"/>
              <a:t>Ambysoft</a:t>
            </a:r>
            <a:r>
              <a:rPr lang="en-US" dirty="0"/>
              <a:t> </a:t>
            </a:r>
          </a:p>
        </p:txBody>
      </p:sp>
      <p:sp>
        <p:nvSpPr>
          <p:cNvPr id="4" name="Slide Number Placeholder 3"/>
          <p:cNvSpPr>
            <a:spLocks noGrp="1"/>
          </p:cNvSpPr>
          <p:nvPr>
            <p:ph type="sldNum" sz="quarter" idx="10"/>
          </p:nvPr>
        </p:nvSpPr>
        <p:spPr/>
        <p:txBody>
          <a:bodyPr/>
          <a:lstStyle/>
          <a:p>
            <a:fld id="{FB353C3E-09B0-4B75-9312-93B544BD7538}" type="slidenum">
              <a:rPr lang="en-GB" smtClean="0"/>
              <a:t>3</a:t>
            </a:fld>
            <a:endParaRPr lang="en-GB"/>
          </a:p>
        </p:txBody>
      </p:sp>
    </p:spTree>
    <p:extLst>
      <p:ext uri="{BB962C8B-B14F-4D97-AF65-F5344CB8AC3E}">
        <p14:creationId xmlns:p14="http://schemas.microsoft.com/office/powerpoint/2010/main" val="13666782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el og indholdsobjekt">
    <p:spTree>
      <p:nvGrpSpPr>
        <p:cNvPr id="1" name=""/>
        <p:cNvGrpSpPr/>
        <p:nvPr/>
      </p:nvGrpSpPr>
      <p:grpSpPr>
        <a:xfrm>
          <a:off x="0" y="0"/>
          <a:ext cx="0" cy="0"/>
          <a:chOff x="0" y="0"/>
          <a:chExt cx="0" cy="0"/>
        </a:xfrm>
      </p:grpSpPr>
      <p:sp>
        <p:nvSpPr>
          <p:cNvPr id="7" name="Rectangle 7"/>
          <p:cNvSpPr/>
          <p:nvPr/>
        </p:nvSpPr>
        <p:spPr>
          <a:xfrm>
            <a:off x="0" y="0"/>
            <a:ext cx="9148293" cy="6858000"/>
          </a:xfrm>
          <a:prstGeom prst="rect">
            <a:avLst/>
          </a:prstGeom>
          <a:solidFill>
            <a:srgbClr val="00163B"/>
          </a:solidFill>
        </p:spPr>
        <p:style>
          <a:lnRef idx="1">
            <a:schemeClr val="accent1"/>
          </a:lnRef>
          <a:fillRef idx="3">
            <a:schemeClr val="accent1"/>
          </a:fillRef>
          <a:effectRef idx="2">
            <a:schemeClr val="accent1"/>
          </a:effectRef>
          <a:fontRef idx="minor">
            <a:schemeClr val="lt1"/>
          </a:fontRef>
        </p:style>
        <p:txBody>
          <a:bodyPr lIns="84134" tIns="42067" rIns="84134" bIns="42067" rtlCol="0" anchor="ctr"/>
          <a:lstStyle/>
          <a:p>
            <a:pPr algn="ctr"/>
            <a:endParaRPr lang="en-US"/>
          </a:p>
        </p:txBody>
      </p:sp>
      <p:pic>
        <p:nvPicPr>
          <p:cNvPr id="9" name="Picture 1" descr="5fotos.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18502" y="1177144"/>
            <a:ext cx="7644160" cy="1867488"/>
          </a:xfrm>
          <a:prstGeom prst="rect">
            <a:avLst/>
          </a:prstGeom>
        </p:spPr>
      </p:pic>
      <p:pic>
        <p:nvPicPr>
          <p:cNvPr id="10" name="Picture 2" descr="CPH_CBA_Payoff_NEG_CMYK.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8504" y="1058114"/>
            <a:ext cx="6726279" cy="182519"/>
          </a:xfrm>
          <a:prstGeom prst="rect">
            <a:avLst/>
          </a:prstGeom>
        </p:spPr>
      </p:pic>
      <p:sp>
        <p:nvSpPr>
          <p:cNvPr id="20" name="Pladsholder til tekst 19"/>
          <p:cNvSpPr>
            <a:spLocks noGrp="1"/>
          </p:cNvSpPr>
          <p:nvPr>
            <p:ph type="body" sz="quarter" idx="10" hasCustomPrompt="1"/>
          </p:nvPr>
        </p:nvSpPr>
        <p:spPr>
          <a:xfrm>
            <a:off x="1037036" y="3349346"/>
            <a:ext cx="6807747" cy="722166"/>
          </a:xfrm>
          <a:prstGeom prst="rect">
            <a:avLst/>
          </a:prstGeom>
          <a:ln>
            <a:noFill/>
          </a:ln>
        </p:spPr>
        <p:txBody>
          <a:bodyPr lIns="84134" tIns="42067" rIns="84134" bIns="42067"/>
          <a:lstStyle>
            <a:lvl1pPr>
              <a:buNone/>
              <a:defRPr sz="3300">
                <a:solidFill>
                  <a:srgbClr val="FBB040"/>
                </a:solidFill>
              </a:defRPr>
            </a:lvl1pPr>
            <a:lvl2pPr>
              <a:buNone/>
              <a:defRPr/>
            </a:lvl2pPr>
            <a:lvl3pPr>
              <a:buNone/>
              <a:defRPr/>
            </a:lvl3pPr>
          </a:lstStyle>
          <a:p>
            <a:pPr lvl="0"/>
            <a:r>
              <a:rPr lang="da-DK" dirty="0"/>
              <a:t>Tilføj titel</a:t>
            </a:r>
          </a:p>
        </p:txBody>
      </p:sp>
      <p:sp>
        <p:nvSpPr>
          <p:cNvPr id="22" name="Pladsholder til tekst 21"/>
          <p:cNvSpPr>
            <a:spLocks noGrp="1"/>
          </p:cNvSpPr>
          <p:nvPr>
            <p:ph type="body" sz="quarter" idx="11" hasCustomPrompt="1"/>
          </p:nvPr>
        </p:nvSpPr>
        <p:spPr>
          <a:xfrm>
            <a:off x="1037036" y="4073775"/>
            <a:ext cx="6816159" cy="2103159"/>
          </a:xfrm>
          <a:prstGeom prst="rect">
            <a:avLst/>
          </a:prstGeom>
        </p:spPr>
        <p:txBody>
          <a:bodyPr lIns="84134" tIns="42067" rIns="84134" bIns="42067"/>
          <a:lstStyle>
            <a:lvl1pPr>
              <a:buNone/>
              <a:defRPr sz="1300" baseline="0">
                <a:solidFill>
                  <a:srgbClr val="FFFFFF"/>
                </a:solidFill>
              </a:defRPr>
            </a:lvl1pPr>
          </a:lstStyle>
          <a:p>
            <a:pPr lvl="0"/>
            <a:r>
              <a:rPr lang="da-DK" dirty="0">
                <a:solidFill>
                  <a:srgbClr val="FFFFFF"/>
                </a:solidFill>
              </a:rPr>
              <a:t>PowerPoint 31.07.2012 [RET DATO]</a:t>
            </a:r>
            <a:endParaRPr lang="da-DK" dirty="0"/>
          </a:p>
        </p:txBody>
      </p:sp>
      <p:pic>
        <p:nvPicPr>
          <p:cNvPr id="11" name="Picture 5" descr="CPHbusinessNEG_RGB.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95541" y="9991"/>
            <a:ext cx="2152751" cy="854039"/>
          </a:xfrm>
          <a:prstGeom prst="rect">
            <a:avLst/>
          </a:prstGeom>
        </p:spPr>
      </p:pic>
    </p:spTree>
    <p:extLst>
      <p:ext uri="{BB962C8B-B14F-4D97-AF65-F5344CB8AC3E}">
        <p14:creationId xmlns:p14="http://schemas.microsoft.com/office/powerpoint/2010/main" val="1183340445"/>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Nyt emne">
    <p:spTree>
      <p:nvGrpSpPr>
        <p:cNvPr id="1" name=""/>
        <p:cNvGrpSpPr/>
        <p:nvPr/>
      </p:nvGrpSpPr>
      <p:grpSpPr>
        <a:xfrm>
          <a:off x="0" y="0"/>
          <a:ext cx="0" cy="0"/>
          <a:chOff x="0" y="0"/>
          <a:chExt cx="0" cy="0"/>
        </a:xfrm>
      </p:grpSpPr>
      <p:sp>
        <p:nvSpPr>
          <p:cNvPr id="3" name="Rectangle 7"/>
          <p:cNvSpPr/>
          <p:nvPr/>
        </p:nvSpPr>
        <p:spPr>
          <a:xfrm>
            <a:off x="0" y="0"/>
            <a:ext cx="9148293" cy="6858000"/>
          </a:xfrm>
          <a:prstGeom prst="rect">
            <a:avLst/>
          </a:prstGeom>
          <a:solidFill>
            <a:srgbClr val="00163B"/>
          </a:solidFill>
        </p:spPr>
        <p:style>
          <a:lnRef idx="1">
            <a:schemeClr val="accent1"/>
          </a:lnRef>
          <a:fillRef idx="3">
            <a:schemeClr val="accent1"/>
          </a:fillRef>
          <a:effectRef idx="2">
            <a:schemeClr val="accent1"/>
          </a:effectRef>
          <a:fontRef idx="minor">
            <a:schemeClr val="lt1"/>
          </a:fontRef>
        </p:style>
        <p:txBody>
          <a:bodyPr lIns="84134" tIns="42067" rIns="84134" bIns="42067" rtlCol="0" anchor="ctr"/>
          <a:lstStyle/>
          <a:p>
            <a:pPr algn="ctr"/>
            <a:endParaRPr lang="en-US"/>
          </a:p>
        </p:txBody>
      </p:sp>
      <p:pic>
        <p:nvPicPr>
          <p:cNvPr id="4" name="Picture 6" descr="3fotos.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18502" y="1200324"/>
            <a:ext cx="6900755" cy="3168687"/>
          </a:xfrm>
          <a:prstGeom prst="rect">
            <a:avLst/>
          </a:prstGeom>
        </p:spPr>
      </p:pic>
      <p:sp>
        <p:nvSpPr>
          <p:cNvPr id="8" name="Pladsholder til tekst 7"/>
          <p:cNvSpPr>
            <a:spLocks noGrp="1"/>
          </p:cNvSpPr>
          <p:nvPr>
            <p:ph type="body" sz="quarter" idx="10" hasCustomPrompt="1"/>
          </p:nvPr>
        </p:nvSpPr>
        <p:spPr>
          <a:xfrm>
            <a:off x="1037189" y="4468599"/>
            <a:ext cx="6982068" cy="717493"/>
          </a:xfrm>
          <a:prstGeom prst="rect">
            <a:avLst/>
          </a:prstGeom>
        </p:spPr>
        <p:txBody>
          <a:bodyPr lIns="84134" tIns="42067" rIns="84134" bIns="42067"/>
          <a:lstStyle>
            <a:lvl1pPr>
              <a:buNone/>
              <a:defRPr sz="3300">
                <a:solidFill>
                  <a:srgbClr val="FBB040"/>
                </a:solidFill>
              </a:defRPr>
            </a:lvl1pPr>
          </a:lstStyle>
          <a:p>
            <a:pPr lvl="0"/>
            <a:r>
              <a:rPr lang="da-DK" dirty="0"/>
              <a:t>Overskrift</a:t>
            </a:r>
          </a:p>
        </p:txBody>
      </p:sp>
      <p:sp>
        <p:nvSpPr>
          <p:cNvPr id="12" name="Pladsholder til tekst 11"/>
          <p:cNvSpPr>
            <a:spLocks noGrp="1"/>
          </p:cNvSpPr>
          <p:nvPr>
            <p:ph type="body" sz="quarter" idx="11" hasCustomPrompt="1"/>
          </p:nvPr>
        </p:nvSpPr>
        <p:spPr>
          <a:xfrm>
            <a:off x="1037036" y="5194507"/>
            <a:ext cx="6982220" cy="1369537"/>
          </a:xfrm>
          <a:prstGeom prst="rect">
            <a:avLst/>
          </a:prstGeom>
        </p:spPr>
        <p:txBody>
          <a:bodyPr lIns="84134" tIns="42067" rIns="84134" bIns="42067"/>
          <a:lstStyle>
            <a:lvl1pPr marL="0" indent="0">
              <a:buFontTx/>
              <a:buNone/>
              <a:defRPr baseline="0">
                <a:solidFill>
                  <a:srgbClr val="FFFFFF"/>
                </a:solidFill>
              </a:defRPr>
            </a:lvl1pPr>
          </a:lstStyle>
          <a:p>
            <a:pPr lvl="0"/>
            <a:r>
              <a:rPr lang="da-DK" dirty="0" err="1"/>
              <a:t>Duis</a:t>
            </a:r>
            <a:r>
              <a:rPr lang="da-DK" dirty="0"/>
              <a:t> </a:t>
            </a:r>
            <a:r>
              <a:rPr lang="da-DK" dirty="0" err="1"/>
              <a:t>autem</a:t>
            </a:r>
            <a:r>
              <a:rPr lang="da-DK" dirty="0"/>
              <a:t> vel </a:t>
            </a:r>
            <a:r>
              <a:rPr lang="da-DK" dirty="0" err="1"/>
              <a:t>eum</a:t>
            </a:r>
            <a:r>
              <a:rPr lang="da-DK" dirty="0"/>
              <a:t> </a:t>
            </a:r>
            <a:r>
              <a:rPr lang="da-DK" dirty="0" err="1"/>
              <a:t>iriure</a:t>
            </a:r>
            <a:r>
              <a:rPr lang="da-DK" dirty="0"/>
              <a:t> </a:t>
            </a:r>
            <a:r>
              <a:rPr lang="da-DK" dirty="0" err="1"/>
              <a:t>dolor</a:t>
            </a:r>
            <a:r>
              <a:rPr lang="da-DK" dirty="0"/>
              <a:t> in </a:t>
            </a:r>
            <a:r>
              <a:rPr lang="da-DK" dirty="0" err="1"/>
              <a:t>hendrerit</a:t>
            </a:r>
            <a:r>
              <a:rPr lang="da-DK" dirty="0"/>
              <a:t> in </a:t>
            </a:r>
            <a:r>
              <a:rPr lang="da-DK" dirty="0" err="1"/>
              <a:t>vulputate</a:t>
            </a:r>
            <a:r>
              <a:rPr lang="da-DK" dirty="0"/>
              <a:t> </a:t>
            </a:r>
            <a:r>
              <a:rPr lang="da-DK" dirty="0" err="1"/>
              <a:t>velit</a:t>
            </a:r>
            <a:r>
              <a:rPr lang="da-DK" dirty="0"/>
              <a:t> </a:t>
            </a:r>
            <a:r>
              <a:rPr lang="da-DK" dirty="0" err="1"/>
              <a:t>hendrerit</a:t>
            </a:r>
            <a:r>
              <a:rPr lang="da-DK" dirty="0"/>
              <a:t> in </a:t>
            </a:r>
            <a:r>
              <a:rPr lang="da-DK" dirty="0" err="1"/>
              <a:t>vulputate</a:t>
            </a:r>
            <a:r>
              <a:rPr lang="da-DK" dirty="0"/>
              <a:t> </a:t>
            </a:r>
            <a:r>
              <a:rPr lang="da-DK" dirty="0" err="1"/>
              <a:t>velit</a:t>
            </a:r>
            <a:r>
              <a:rPr lang="da-DK" dirty="0"/>
              <a:t> </a:t>
            </a:r>
            <a:r>
              <a:rPr lang="da-DK" dirty="0" err="1"/>
              <a:t>hendrerit</a:t>
            </a:r>
            <a:r>
              <a:rPr lang="da-DK" dirty="0"/>
              <a:t> in </a:t>
            </a:r>
            <a:r>
              <a:rPr lang="da-DK" dirty="0" err="1"/>
              <a:t>vulputate</a:t>
            </a:r>
            <a:r>
              <a:rPr lang="da-DK" dirty="0"/>
              <a:t> </a:t>
            </a:r>
            <a:r>
              <a:rPr lang="da-DK" dirty="0" err="1"/>
              <a:t>velit</a:t>
            </a:r>
            <a:endParaRPr lang="da-DK" dirty="0"/>
          </a:p>
        </p:txBody>
      </p:sp>
      <p:pic>
        <p:nvPicPr>
          <p:cNvPr id="6" name="Picture 5" descr="CPHbusinessNEG_RGB.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95541" y="9991"/>
            <a:ext cx="2152751" cy="854039"/>
          </a:xfrm>
          <a:prstGeom prst="rect">
            <a:avLst/>
          </a:prstGeom>
        </p:spPr>
      </p:pic>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Normal side">
    <p:spTree>
      <p:nvGrpSpPr>
        <p:cNvPr id="1" name=""/>
        <p:cNvGrpSpPr/>
        <p:nvPr/>
      </p:nvGrpSpPr>
      <p:grpSpPr>
        <a:xfrm>
          <a:off x="0" y="0"/>
          <a:ext cx="0" cy="0"/>
          <a:chOff x="0" y="0"/>
          <a:chExt cx="0" cy="0"/>
        </a:xfrm>
      </p:grpSpPr>
      <p:sp>
        <p:nvSpPr>
          <p:cNvPr id="6" name="Pladsholder til tekst 5"/>
          <p:cNvSpPr>
            <a:spLocks noGrp="1"/>
          </p:cNvSpPr>
          <p:nvPr>
            <p:ph type="body" sz="quarter" idx="10" hasCustomPrompt="1"/>
          </p:nvPr>
        </p:nvSpPr>
        <p:spPr>
          <a:xfrm>
            <a:off x="510347" y="669692"/>
            <a:ext cx="8086620" cy="1143427"/>
          </a:xfrm>
          <a:prstGeom prst="rect">
            <a:avLst/>
          </a:prstGeom>
        </p:spPr>
        <p:txBody>
          <a:bodyPr lIns="84134" tIns="42067" rIns="84134" bIns="42067"/>
          <a:lstStyle>
            <a:lvl1pPr>
              <a:buNone/>
              <a:defRPr sz="3300" b="1" baseline="0">
                <a:solidFill>
                  <a:srgbClr val="FBB040"/>
                </a:solidFill>
              </a:defRPr>
            </a:lvl1pPr>
          </a:lstStyle>
          <a:p>
            <a:pPr lvl="0"/>
            <a:r>
              <a:rPr lang="da-DK" dirty="0"/>
              <a:t>Skriv titel</a:t>
            </a:r>
          </a:p>
        </p:txBody>
      </p:sp>
      <p:sp>
        <p:nvSpPr>
          <p:cNvPr id="5" name="Pladsholder til indhold 4"/>
          <p:cNvSpPr>
            <a:spLocks noGrp="1"/>
          </p:cNvSpPr>
          <p:nvPr>
            <p:ph sz="quarter" idx="12"/>
          </p:nvPr>
        </p:nvSpPr>
        <p:spPr>
          <a:xfrm>
            <a:off x="510347" y="2116874"/>
            <a:ext cx="8086620" cy="3773393"/>
          </a:xfrm>
          <a:prstGeom prst="rect">
            <a:avLst/>
          </a:prstGeom>
        </p:spPr>
        <p:txBody>
          <a:bodyPr lIns="84134" tIns="42067" rIns="84134" bIns="42067"/>
          <a:lstStyle>
            <a:lvl1pPr>
              <a:defRPr sz="2400"/>
            </a:lvl1pPr>
            <a:lvl2pPr>
              <a:defRPr sz="1800"/>
            </a:lvl2pPr>
            <a:lvl3pPr>
              <a:defRPr sz="1800"/>
            </a:lvl3pPr>
            <a:lvl4pPr>
              <a:defRPr sz="1800"/>
            </a:lvl4pPr>
            <a:lvl5pPr>
              <a:defRPr sz="1800"/>
            </a:lvl5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da-DK" dirty="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o indholdsobjekter">
    <p:spTree>
      <p:nvGrpSpPr>
        <p:cNvPr id="1" name=""/>
        <p:cNvGrpSpPr/>
        <p:nvPr/>
      </p:nvGrpSpPr>
      <p:grpSpPr>
        <a:xfrm>
          <a:off x="0" y="0"/>
          <a:ext cx="0" cy="0"/>
          <a:chOff x="0" y="0"/>
          <a:chExt cx="0" cy="0"/>
        </a:xfrm>
      </p:grpSpPr>
      <p:sp>
        <p:nvSpPr>
          <p:cNvPr id="3" name="Pladsholder til indhold 2"/>
          <p:cNvSpPr>
            <a:spLocks noGrp="1"/>
          </p:cNvSpPr>
          <p:nvPr>
            <p:ph sz="half" idx="1"/>
          </p:nvPr>
        </p:nvSpPr>
        <p:spPr>
          <a:xfrm>
            <a:off x="510346" y="2056143"/>
            <a:ext cx="3985453" cy="4070020"/>
          </a:xfrm>
          <a:prstGeom prst="rect">
            <a:avLst/>
          </a:prstGeom>
        </p:spPr>
        <p:txBody>
          <a:bodyPr lIns="91437" tIns="45718" rIns="91437" bIns="45718"/>
          <a:lstStyle>
            <a:lvl1pPr>
              <a:defRPr sz="24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da-DK" dirty="0"/>
          </a:p>
        </p:txBody>
      </p:sp>
      <p:sp>
        <p:nvSpPr>
          <p:cNvPr id="4" name="Pladsholder til indhold 3"/>
          <p:cNvSpPr>
            <a:spLocks noGrp="1"/>
          </p:cNvSpPr>
          <p:nvPr>
            <p:ph sz="half" idx="2"/>
          </p:nvPr>
        </p:nvSpPr>
        <p:spPr>
          <a:xfrm>
            <a:off x="4648201" y="2056144"/>
            <a:ext cx="3948766" cy="4070019"/>
          </a:xfrm>
          <a:prstGeom prst="rect">
            <a:avLst/>
          </a:prstGeom>
        </p:spPr>
        <p:txBody>
          <a:bodyPr lIns="91437" tIns="45718" rIns="91437" bIns="45718"/>
          <a:lstStyle>
            <a:lvl1pPr>
              <a:defRPr sz="24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da-DK" dirty="0"/>
          </a:p>
        </p:txBody>
      </p:sp>
      <p:sp>
        <p:nvSpPr>
          <p:cNvPr id="8" name="Pladsholder til tekst 5"/>
          <p:cNvSpPr>
            <a:spLocks noGrp="1"/>
          </p:cNvSpPr>
          <p:nvPr>
            <p:ph type="body" sz="quarter" idx="13" hasCustomPrompt="1"/>
          </p:nvPr>
        </p:nvSpPr>
        <p:spPr>
          <a:xfrm>
            <a:off x="510347" y="669692"/>
            <a:ext cx="8086620" cy="1143427"/>
          </a:xfrm>
          <a:prstGeom prst="rect">
            <a:avLst/>
          </a:prstGeom>
        </p:spPr>
        <p:txBody>
          <a:bodyPr lIns="84134" tIns="42067" rIns="84134" bIns="42067"/>
          <a:lstStyle>
            <a:lvl1pPr>
              <a:buNone/>
              <a:defRPr sz="3300" b="1" baseline="0">
                <a:solidFill>
                  <a:srgbClr val="FBB040"/>
                </a:solidFill>
              </a:defRPr>
            </a:lvl1pPr>
          </a:lstStyle>
          <a:p>
            <a:pPr lvl="0"/>
            <a:r>
              <a:rPr lang="da-DK" dirty="0"/>
              <a:t>Skriv titel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ammenligning">
    <p:spTree>
      <p:nvGrpSpPr>
        <p:cNvPr id="1" name=""/>
        <p:cNvGrpSpPr/>
        <p:nvPr/>
      </p:nvGrpSpPr>
      <p:grpSpPr>
        <a:xfrm>
          <a:off x="0" y="0"/>
          <a:ext cx="0" cy="0"/>
          <a:chOff x="0" y="0"/>
          <a:chExt cx="0" cy="0"/>
        </a:xfrm>
      </p:grpSpPr>
      <p:sp>
        <p:nvSpPr>
          <p:cNvPr id="3" name="Pladsholder til tekst 2"/>
          <p:cNvSpPr>
            <a:spLocks noGrp="1"/>
          </p:cNvSpPr>
          <p:nvPr>
            <p:ph type="body" idx="1"/>
          </p:nvPr>
        </p:nvSpPr>
        <p:spPr>
          <a:xfrm>
            <a:off x="510346" y="2029639"/>
            <a:ext cx="3987042" cy="639762"/>
          </a:xfrm>
          <a:prstGeom prst="rect">
            <a:avLst/>
          </a:prstGeom>
        </p:spPr>
        <p:txBody>
          <a:bodyPr lIns="91437" tIns="45718" rIns="91437" bIns="45718" anchor="b"/>
          <a:lstStyle>
            <a:lvl1pPr marL="0" indent="0">
              <a:buNone/>
              <a:defRPr sz="2400" b="1"/>
            </a:lvl1pPr>
            <a:lvl2pPr marL="457184" indent="0">
              <a:buNone/>
              <a:defRPr sz="2000" b="1"/>
            </a:lvl2pPr>
            <a:lvl3pPr marL="914368" indent="0">
              <a:buNone/>
              <a:defRPr sz="1800" b="1"/>
            </a:lvl3pPr>
            <a:lvl4pPr marL="1371552" indent="0">
              <a:buNone/>
              <a:defRPr sz="1600" b="1"/>
            </a:lvl4pPr>
            <a:lvl5pPr marL="1828736" indent="0">
              <a:buNone/>
              <a:defRPr sz="1600" b="1"/>
            </a:lvl5pPr>
            <a:lvl6pPr marL="2285919" indent="0">
              <a:buNone/>
              <a:defRPr sz="1600" b="1"/>
            </a:lvl6pPr>
            <a:lvl7pPr marL="2743103" indent="0">
              <a:buNone/>
              <a:defRPr sz="1600" b="1"/>
            </a:lvl7pPr>
            <a:lvl8pPr marL="3200287" indent="0">
              <a:buNone/>
              <a:defRPr sz="1600" b="1"/>
            </a:lvl8pPr>
            <a:lvl9pPr marL="3657471" indent="0">
              <a:buNone/>
              <a:defRPr sz="1600" b="1"/>
            </a:lvl9pPr>
          </a:lstStyle>
          <a:p>
            <a:pPr lvl="0"/>
            <a:r>
              <a:rPr lang="da-DK"/>
              <a:t>Klik for at redigere i master</a:t>
            </a:r>
          </a:p>
        </p:txBody>
      </p:sp>
      <p:sp>
        <p:nvSpPr>
          <p:cNvPr id="4" name="Pladsholder til indhold 3"/>
          <p:cNvSpPr>
            <a:spLocks noGrp="1"/>
          </p:cNvSpPr>
          <p:nvPr>
            <p:ph sz="half" idx="2"/>
          </p:nvPr>
        </p:nvSpPr>
        <p:spPr>
          <a:xfrm>
            <a:off x="510346" y="2669402"/>
            <a:ext cx="3987041" cy="3456762"/>
          </a:xfrm>
          <a:prstGeom prst="rect">
            <a:avLst/>
          </a:prstGeom>
        </p:spPr>
        <p:txBody>
          <a:bodyPr lIns="91437" tIns="45718" rIns="91437" bIns="45718"/>
          <a:lstStyle>
            <a:lvl1pPr>
              <a:defRPr sz="24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da-DK" dirty="0"/>
          </a:p>
        </p:txBody>
      </p:sp>
      <p:sp>
        <p:nvSpPr>
          <p:cNvPr id="5" name="Pladsholder til tekst 4"/>
          <p:cNvSpPr>
            <a:spLocks noGrp="1"/>
          </p:cNvSpPr>
          <p:nvPr>
            <p:ph type="body" sz="quarter" idx="3"/>
          </p:nvPr>
        </p:nvSpPr>
        <p:spPr>
          <a:xfrm>
            <a:off x="4645026" y="2029639"/>
            <a:ext cx="3951941" cy="639762"/>
          </a:xfrm>
          <a:prstGeom prst="rect">
            <a:avLst/>
          </a:prstGeom>
        </p:spPr>
        <p:txBody>
          <a:bodyPr lIns="91437" tIns="45718" rIns="91437" bIns="45718" anchor="b"/>
          <a:lstStyle>
            <a:lvl1pPr marL="0" indent="0">
              <a:buNone/>
              <a:defRPr sz="2400" b="1"/>
            </a:lvl1pPr>
            <a:lvl2pPr marL="457184" indent="0">
              <a:buNone/>
              <a:defRPr sz="2000" b="1"/>
            </a:lvl2pPr>
            <a:lvl3pPr marL="914368" indent="0">
              <a:buNone/>
              <a:defRPr sz="1800" b="1"/>
            </a:lvl3pPr>
            <a:lvl4pPr marL="1371552" indent="0">
              <a:buNone/>
              <a:defRPr sz="1600" b="1"/>
            </a:lvl4pPr>
            <a:lvl5pPr marL="1828736" indent="0">
              <a:buNone/>
              <a:defRPr sz="1600" b="1"/>
            </a:lvl5pPr>
            <a:lvl6pPr marL="2285919" indent="0">
              <a:buNone/>
              <a:defRPr sz="1600" b="1"/>
            </a:lvl6pPr>
            <a:lvl7pPr marL="2743103" indent="0">
              <a:buNone/>
              <a:defRPr sz="1600" b="1"/>
            </a:lvl7pPr>
            <a:lvl8pPr marL="3200287" indent="0">
              <a:buNone/>
              <a:defRPr sz="1600" b="1"/>
            </a:lvl8pPr>
            <a:lvl9pPr marL="3657471" indent="0">
              <a:buNone/>
              <a:defRPr sz="1600" b="1"/>
            </a:lvl9pPr>
          </a:lstStyle>
          <a:p>
            <a:pPr lvl="0"/>
            <a:r>
              <a:rPr lang="da-DK"/>
              <a:t>Klik for at redigere i master</a:t>
            </a:r>
          </a:p>
        </p:txBody>
      </p:sp>
      <p:sp>
        <p:nvSpPr>
          <p:cNvPr id="6" name="Pladsholder til indhold 5"/>
          <p:cNvSpPr>
            <a:spLocks noGrp="1"/>
          </p:cNvSpPr>
          <p:nvPr>
            <p:ph sz="quarter" idx="4"/>
          </p:nvPr>
        </p:nvSpPr>
        <p:spPr>
          <a:xfrm>
            <a:off x="4645026" y="2669403"/>
            <a:ext cx="3951941" cy="3456761"/>
          </a:xfrm>
          <a:prstGeom prst="rect">
            <a:avLst/>
          </a:prstGeom>
        </p:spPr>
        <p:txBody>
          <a:bodyPr lIns="91437" tIns="45718" rIns="91437" bIns="45718"/>
          <a:lstStyle>
            <a:lvl1pPr>
              <a:defRPr sz="24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da-DK" dirty="0"/>
          </a:p>
        </p:txBody>
      </p:sp>
      <p:sp>
        <p:nvSpPr>
          <p:cNvPr id="10" name="Pladsholder til tekst 5"/>
          <p:cNvSpPr>
            <a:spLocks noGrp="1"/>
          </p:cNvSpPr>
          <p:nvPr>
            <p:ph type="body" sz="quarter" idx="13" hasCustomPrompt="1"/>
          </p:nvPr>
        </p:nvSpPr>
        <p:spPr>
          <a:xfrm>
            <a:off x="510347" y="669692"/>
            <a:ext cx="8086620" cy="1143427"/>
          </a:xfrm>
          <a:prstGeom prst="rect">
            <a:avLst/>
          </a:prstGeom>
        </p:spPr>
        <p:txBody>
          <a:bodyPr lIns="84134" tIns="42067" rIns="84134" bIns="42067"/>
          <a:lstStyle>
            <a:lvl1pPr>
              <a:buNone/>
              <a:defRPr sz="3300" b="1" baseline="0">
                <a:solidFill>
                  <a:srgbClr val="FBB040"/>
                </a:solidFill>
              </a:defRPr>
            </a:lvl1pPr>
          </a:lstStyle>
          <a:p>
            <a:pPr lvl="0"/>
            <a:r>
              <a:rPr lang="da-DK" dirty="0"/>
              <a:t>Skriv titel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reserve="1">
  <p:cSld name="Billede med billedtekst">
    <p:spTree>
      <p:nvGrpSpPr>
        <p:cNvPr id="1" name=""/>
        <p:cNvGrpSpPr/>
        <p:nvPr/>
      </p:nvGrpSpPr>
      <p:grpSpPr>
        <a:xfrm>
          <a:off x="0" y="0"/>
          <a:ext cx="0" cy="0"/>
          <a:chOff x="0" y="0"/>
          <a:chExt cx="0" cy="0"/>
        </a:xfrm>
      </p:grpSpPr>
      <p:sp>
        <p:nvSpPr>
          <p:cNvPr id="2" name="Titel 1"/>
          <p:cNvSpPr>
            <a:spLocks noGrp="1"/>
          </p:cNvSpPr>
          <p:nvPr>
            <p:ph type="title"/>
          </p:nvPr>
        </p:nvSpPr>
        <p:spPr>
          <a:xfrm>
            <a:off x="1792289" y="4800600"/>
            <a:ext cx="5486400" cy="566738"/>
          </a:xfrm>
          <a:prstGeom prst="rect">
            <a:avLst/>
          </a:prstGeom>
        </p:spPr>
        <p:txBody>
          <a:bodyPr lIns="91437" tIns="45718" rIns="91437" bIns="45718" anchor="b"/>
          <a:lstStyle>
            <a:lvl1pPr algn="l">
              <a:defRPr sz="2400" b="1"/>
            </a:lvl1pPr>
          </a:lstStyle>
          <a:p>
            <a:r>
              <a:rPr lang="da-DK"/>
              <a:t>Klik for at redigere i master</a:t>
            </a:r>
            <a:endParaRPr lang="da-DK" dirty="0"/>
          </a:p>
        </p:txBody>
      </p:sp>
      <p:sp>
        <p:nvSpPr>
          <p:cNvPr id="3" name="Pladsholder til billede 2"/>
          <p:cNvSpPr>
            <a:spLocks noGrp="1"/>
          </p:cNvSpPr>
          <p:nvPr>
            <p:ph type="pic" idx="1"/>
          </p:nvPr>
        </p:nvSpPr>
        <p:spPr>
          <a:xfrm>
            <a:off x="1792289" y="746112"/>
            <a:ext cx="5486400" cy="3981463"/>
          </a:xfrm>
          <a:prstGeom prst="rect">
            <a:avLst/>
          </a:prstGeom>
        </p:spPr>
        <p:txBody>
          <a:bodyPr lIns="91437" tIns="45718" rIns="91437" bIns="45718"/>
          <a:lstStyle>
            <a:lvl1pPr marL="0" indent="0">
              <a:buNone/>
              <a:defRPr sz="3200"/>
            </a:lvl1pPr>
            <a:lvl2pPr marL="457184" indent="0">
              <a:buNone/>
              <a:defRPr sz="2800"/>
            </a:lvl2pPr>
            <a:lvl3pPr marL="914368" indent="0">
              <a:buNone/>
              <a:defRPr sz="2400"/>
            </a:lvl3pPr>
            <a:lvl4pPr marL="1371552" indent="0">
              <a:buNone/>
              <a:defRPr sz="2000"/>
            </a:lvl4pPr>
            <a:lvl5pPr marL="1828736" indent="0">
              <a:buNone/>
              <a:defRPr sz="2000"/>
            </a:lvl5pPr>
            <a:lvl6pPr marL="2285919" indent="0">
              <a:buNone/>
              <a:defRPr sz="2000"/>
            </a:lvl6pPr>
            <a:lvl7pPr marL="2743103" indent="0">
              <a:buNone/>
              <a:defRPr sz="2000"/>
            </a:lvl7pPr>
            <a:lvl8pPr marL="3200287" indent="0">
              <a:buNone/>
              <a:defRPr sz="2000"/>
            </a:lvl8pPr>
            <a:lvl9pPr marL="3657471" indent="0">
              <a:buNone/>
              <a:defRPr sz="2000"/>
            </a:lvl9pPr>
          </a:lstStyle>
          <a:p>
            <a:r>
              <a:rPr lang="da-DK"/>
              <a:t>Klik på ikonet for at tilføje et billede</a:t>
            </a:r>
          </a:p>
        </p:txBody>
      </p:sp>
      <p:sp>
        <p:nvSpPr>
          <p:cNvPr id="4" name="Pladsholder til tekst 3"/>
          <p:cNvSpPr>
            <a:spLocks noGrp="1"/>
          </p:cNvSpPr>
          <p:nvPr>
            <p:ph type="body" sz="half" idx="2"/>
          </p:nvPr>
        </p:nvSpPr>
        <p:spPr>
          <a:xfrm>
            <a:off x="1792289" y="5367338"/>
            <a:ext cx="5486400" cy="804862"/>
          </a:xfrm>
          <a:prstGeom prst="rect">
            <a:avLst/>
          </a:prstGeom>
        </p:spPr>
        <p:txBody>
          <a:bodyPr lIns="91437" tIns="45718" rIns="91437" bIns="45718"/>
          <a:lstStyle>
            <a:lvl1pPr marL="0" indent="0">
              <a:buNone/>
              <a:defRPr sz="1800"/>
            </a:lvl1pPr>
            <a:lvl2pPr marL="457184" indent="0">
              <a:buNone/>
              <a:defRPr sz="1200"/>
            </a:lvl2pPr>
            <a:lvl3pPr marL="914368" indent="0">
              <a:buNone/>
              <a:defRPr sz="1000"/>
            </a:lvl3pPr>
            <a:lvl4pPr marL="1371552" indent="0">
              <a:buNone/>
              <a:defRPr sz="900"/>
            </a:lvl4pPr>
            <a:lvl5pPr marL="1828736" indent="0">
              <a:buNone/>
              <a:defRPr sz="900"/>
            </a:lvl5pPr>
            <a:lvl6pPr marL="2285919" indent="0">
              <a:buNone/>
              <a:defRPr sz="900"/>
            </a:lvl6pPr>
            <a:lvl7pPr marL="2743103" indent="0">
              <a:buNone/>
              <a:defRPr sz="900"/>
            </a:lvl7pPr>
            <a:lvl8pPr marL="3200287" indent="0">
              <a:buNone/>
              <a:defRPr sz="900"/>
            </a:lvl8pPr>
            <a:lvl9pPr marL="3657471" indent="0">
              <a:buNone/>
              <a:defRPr sz="900"/>
            </a:lvl9pPr>
          </a:lstStyle>
          <a:p>
            <a:pPr lvl="0"/>
            <a:r>
              <a:rPr lang="da-DK"/>
              <a:t>Klik for at redigere i master</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1_Titel og indholdsobjekt">
    <p:spTree>
      <p:nvGrpSpPr>
        <p:cNvPr id="1" name=""/>
        <p:cNvGrpSpPr/>
        <p:nvPr/>
      </p:nvGrpSpPr>
      <p:grpSpPr>
        <a:xfrm>
          <a:off x="0" y="0"/>
          <a:ext cx="0" cy="0"/>
          <a:chOff x="0" y="0"/>
          <a:chExt cx="0" cy="0"/>
        </a:xfrm>
      </p:grpSpPr>
      <p:sp>
        <p:nvSpPr>
          <p:cNvPr id="2" name="Title 1"/>
          <p:cNvSpPr>
            <a:spLocks noGrp="1"/>
          </p:cNvSpPr>
          <p:nvPr>
            <p:ph type="title"/>
          </p:nvPr>
        </p:nvSpPr>
        <p:spPr>
          <a:xfrm>
            <a:off x="228601" y="274638"/>
            <a:ext cx="8686800" cy="715962"/>
          </a:xfrm>
          <a:prstGeom prst="rect">
            <a:avLst/>
          </a:prstGeom>
        </p:spPr>
        <p:txBody>
          <a:bodyPr lIns="91437" tIns="45718" rIns="91437" bIns="45718"/>
          <a:lstStyle>
            <a:lvl1pPr>
              <a:defRPr>
                <a:latin typeface="+mn-lt"/>
              </a:defRPr>
            </a:lvl1pPr>
          </a:lstStyle>
          <a:p>
            <a:r>
              <a:rPr lang="da-DK"/>
              <a:t>Klik for at redigere i master</a:t>
            </a:r>
            <a:endParaRPr lang="en-US" dirty="0"/>
          </a:p>
        </p:txBody>
      </p:sp>
      <p:sp>
        <p:nvSpPr>
          <p:cNvPr id="3" name="Content Placeholder 2"/>
          <p:cNvSpPr>
            <a:spLocks noGrp="1"/>
          </p:cNvSpPr>
          <p:nvPr>
            <p:ph idx="1"/>
          </p:nvPr>
        </p:nvSpPr>
        <p:spPr>
          <a:xfrm>
            <a:off x="228601" y="1066800"/>
            <a:ext cx="8686800" cy="5334000"/>
          </a:xfrm>
          <a:prstGeom prst="rect">
            <a:avLst/>
          </a:prstGeom>
        </p:spPr>
        <p:txBody>
          <a:bodyPr lIns="91437" tIns="45718" rIns="91437" bIns="45718"/>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en-US" dirty="0"/>
          </a:p>
        </p:txBody>
      </p:sp>
    </p:spTree>
    <p:extLst>
      <p:ext uri="{BB962C8B-B14F-4D97-AF65-F5344CB8AC3E}">
        <p14:creationId xmlns:p14="http://schemas.microsoft.com/office/powerpoint/2010/main" val="3424705462"/>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PHbusiness_RGB.png"/>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994001" y="10001"/>
            <a:ext cx="2159999" cy="856602"/>
          </a:xfrm>
          <a:prstGeom prst="rect">
            <a:avLst/>
          </a:prstGeom>
        </p:spPr>
      </p:pic>
    </p:spTree>
    <p:extLst>
      <p:ext uri="{BB962C8B-B14F-4D97-AF65-F5344CB8AC3E}">
        <p14:creationId xmlns:p14="http://schemas.microsoft.com/office/powerpoint/2010/main" val="623532874"/>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8" r:id="rId7"/>
  </p:sldLayoutIdLst>
  <p:timing>
    <p:tnLst>
      <p:par>
        <p:cTn id="1" dur="indefinite" restart="never" nodeType="tmRoot"/>
      </p:par>
    </p:tnLst>
  </p:timing>
  <p:txStyles>
    <p:titleStyle>
      <a:lvl1pPr algn="l" defTabSz="457184" rtl="0" eaLnBrk="1" latinLnBrk="0" hangingPunct="1">
        <a:spcBef>
          <a:spcPct val="0"/>
        </a:spcBef>
        <a:buNone/>
        <a:defRPr sz="3300" kern="1200">
          <a:solidFill>
            <a:srgbClr val="FBB040"/>
          </a:solidFill>
          <a:latin typeface="Verdana"/>
          <a:ea typeface="+mj-ea"/>
          <a:cs typeface="Verdana"/>
        </a:defRPr>
      </a:lvl1pPr>
    </p:titleStyle>
    <p:bodyStyle>
      <a:lvl1pPr marL="342888" indent="-342888"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1pPr>
      <a:lvl2pPr marL="742924" indent="-285740"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2pPr>
      <a:lvl3pPr marL="1142959"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3pPr>
      <a:lvl4pPr marL="1600143"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4pPr>
      <a:lvl5pPr marL="2057327"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5pPr>
      <a:lvl6pPr marL="2514511" indent="-228591" algn="l" defTabSz="457184" rtl="0" eaLnBrk="1" latinLnBrk="0" hangingPunct="1">
        <a:spcBef>
          <a:spcPct val="20000"/>
        </a:spcBef>
        <a:buFont typeface="Arial"/>
        <a:buChar char="•"/>
        <a:defRPr sz="2000" kern="1200">
          <a:solidFill>
            <a:schemeClr val="tx1"/>
          </a:solidFill>
          <a:latin typeface="+mn-lt"/>
          <a:ea typeface="+mn-ea"/>
          <a:cs typeface="+mn-cs"/>
        </a:defRPr>
      </a:lvl6pPr>
      <a:lvl7pPr marL="2971695" indent="-228591" algn="l" defTabSz="457184" rtl="0" eaLnBrk="1" latinLnBrk="0" hangingPunct="1">
        <a:spcBef>
          <a:spcPct val="20000"/>
        </a:spcBef>
        <a:buFont typeface="Arial"/>
        <a:buChar char="•"/>
        <a:defRPr sz="2000" kern="1200">
          <a:solidFill>
            <a:schemeClr val="tx1"/>
          </a:solidFill>
          <a:latin typeface="+mn-lt"/>
          <a:ea typeface="+mn-ea"/>
          <a:cs typeface="+mn-cs"/>
        </a:defRPr>
      </a:lvl7pPr>
      <a:lvl8pPr marL="3428879" indent="-228591" algn="l" defTabSz="457184" rtl="0" eaLnBrk="1" latinLnBrk="0" hangingPunct="1">
        <a:spcBef>
          <a:spcPct val="20000"/>
        </a:spcBef>
        <a:buFont typeface="Arial"/>
        <a:buChar char="•"/>
        <a:defRPr sz="2000" kern="1200">
          <a:solidFill>
            <a:schemeClr val="tx1"/>
          </a:solidFill>
          <a:latin typeface="+mn-lt"/>
          <a:ea typeface="+mn-ea"/>
          <a:cs typeface="+mn-cs"/>
        </a:defRPr>
      </a:lvl8pPr>
      <a:lvl9pPr marL="3886063" indent="-228591" algn="l" defTabSz="457184"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4" rtl="0" eaLnBrk="1" latinLnBrk="0" hangingPunct="1">
        <a:defRPr sz="1800" kern="1200">
          <a:solidFill>
            <a:schemeClr val="tx1"/>
          </a:solidFill>
          <a:latin typeface="+mn-lt"/>
          <a:ea typeface="+mn-ea"/>
          <a:cs typeface="+mn-cs"/>
        </a:defRPr>
      </a:lvl1pPr>
      <a:lvl2pPr marL="457184" algn="l" defTabSz="457184" rtl="0" eaLnBrk="1" latinLnBrk="0" hangingPunct="1">
        <a:defRPr sz="1800" kern="1200">
          <a:solidFill>
            <a:schemeClr val="tx1"/>
          </a:solidFill>
          <a:latin typeface="+mn-lt"/>
          <a:ea typeface="+mn-ea"/>
          <a:cs typeface="+mn-cs"/>
        </a:defRPr>
      </a:lvl2pPr>
      <a:lvl3pPr marL="914368" algn="l" defTabSz="457184" rtl="0" eaLnBrk="1" latinLnBrk="0" hangingPunct="1">
        <a:defRPr sz="1800" kern="1200">
          <a:solidFill>
            <a:schemeClr val="tx1"/>
          </a:solidFill>
          <a:latin typeface="+mn-lt"/>
          <a:ea typeface="+mn-ea"/>
          <a:cs typeface="+mn-cs"/>
        </a:defRPr>
      </a:lvl3pPr>
      <a:lvl4pPr marL="1371552" algn="l" defTabSz="457184" rtl="0" eaLnBrk="1" latinLnBrk="0" hangingPunct="1">
        <a:defRPr sz="1800" kern="1200">
          <a:solidFill>
            <a:schemeClr val="tx1"/>
          </a:solidFill>
          <a:latin typeface="+mn-lt"/>
          <a:ea typeface="+mn-ea"/>
          <a:cs typeface="+mn-cs"/>
        </a:defRPr>
      </a:lvl4pPr>
      <a:lvl5pPr marL="1828736" algn="l" defTabSz="457184" rtl="0" eaLnBrk="1" latinLnBrk="0" hangingPunct="1">
        <a:defRPr sz="1800" kern="1200">
          <a:solidFill>
            <a:schemeClr val="tx1"/>
          </a:solidFill>
          <a:latin typeface="+mn-lt"/>
          <a:ea typeface="+mn-ea"/>
          <a:cs typeface="+mn-cs"/>
        </a:defRPr>
      </a:lvl5pPr>
      <a:lvl6pPr marL="2285919" algn="l" defTabSz="457184" rtl="0" eaLnBrk="1" latinLnBrk="0" hangingPunct="1">
        <a:defRPr sz="1800" kern="1200">
          <a:solidFill>
            <a:schemeClr val="tx1"/>
          </a:solidFill>
          <a:latin typeface="+mn-lt"/>
          <a:ea typeface="+mn-ea"/>
          <a:cs typeface="+mn-cs"/>
        </a:defRPr>
      </a:lvl6pPr>
      <a:lvl7pPr marL="2743103" algn="l" defTabSz="457184" rtl="0" eaLnBrk="1" latinLnBrk="0" hangingPunct="1">
        <a:defRPr sz="1800" kern="1200">
          <a:solidFill>
            <a:schemeClr val="tx1"/>
          </a:solidFill>
          <a:latin typeface="+mn-lt"/>
          <a:ea typeface="+mn-ea"/>
          <a:cs typeface="+mn-cs"/>
        </a:defRPr>
      </a:lvl7pPr>
      <a:lvl8pPr marL="3200287" algn="l" defTabSz="457184" rtl="0" eaLnBrk="1" latinLnBrk="0" hangingPunct="1">
        <a:defRPr sz="1800" kern="1200">
          <a:solidFill>
            <a:schemeClr val="tx1"/>
          </a:solidFill>
          <a:latin typeface="+mn-lt"/>
          <a:ea typeface="+mn-ea"/>
          <a:cs typeface="+mn-cs"/>
        </a:defRPr>
      </a:lvl8pPr>
      <a:lvl9pPr marL="3657471" algn="l" defTabSz="45718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3.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3.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3.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3.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3.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3.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en-US" sz="2400" dirty="0"/>
              <a:t>Choosing and adjusting a method</a:t>
            </a:r>
            <a:endParaRPr lang="da-DK" sz="2400" dirty="0"/>
          </a:p>
        </p:txBody>
      </p:sp>
      <p:sp>
        <p:nvSpPr>
          <p:cNvPr id="5" name="Pladsholder til tekst 4"/>
          <p:cNvSpPr>
            <a:spLocks noGrp="1"/>
          </p:cNvSpPr>
          <p:nvPr>
            <p:ph type="body" sz="quarter" idx="11"/>
          </p:nvPr>
        </p:nvSpPr>
        <p:spPr/>
        <p:txBody>
          <a:bodyPr/>
          <a:lstStyle/>
          <a:p>
            <a:r>
              <a:rPr lang="da-DK" dirty="0"/>
              <a:t>TUHE </a:t>
            </a:r>
            <a:r>
              <a:rPr lang="da-DK" dirty="0" smtClean="0"/>
              <a:t>2017</a:t>
            </a:r>
            <a:endParaRPr lang="da-DK" dirty="0"/>
          </a:p>
        </p:txBody>
      </p:sp>
      <p:pic>
        <p:nvPicPr>
          <p:cNvPr id="6" name="Billede 5"/>
          <p:cNvPicPr>
            <a:picLocks noChangeAspect="1"/>
          </p:cNvPicPr>
          <p:nvPr/>
        </p:nvPicPr>
        <p:blipFill rotWithShape="1">
          <a:blip r:embed="rId2" cstate="print">
            <a:extLst>
              <a:ext uri="{28A0092B-C50C-407E-A947-70E740481C1C}">
                <a14:useLocalDpi xmlns:a14="http://schemas.microsoft.com/office/drawing/2010/main" val="0"/>
              </a:ext>
            </a:extLst>
          </a:blip>
          <a:srcRect l="6532" b="10269"/>
          <a:stretch/>
        </p:blipFill>
        <p:spPr>
          <a:xfrm>
            <a:off x="3897728" y="1420806"/>
            <a:ext cx="1183568" cy="1136238"/>
          </a:xfrm>
          <a:prstGeom prst="rect">
            <a:avLst/>
          </a:prstGeom>
        </p:spPr>
      </p:pic>
    </p:spTree>
    <p:extLst>
      <p:ext uri="{BB962C8B-B14F-4D97-AF65-F5344CB8AC3E}">
        <p14:creationId xmlns:p14="http://schemas.microsoft.com/office/powerpoint/2010/main" val="50708988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2"/>
          </p:nvPr>
        </p:nvSpPr>
        <p:spPr>
          <a:xfrm>
            <a:off x="528683" y="1340768"/>
            <a:ext cx="8526149" cy="5832648"/>
          </a:xfrm>
        </p:spPr>
        <p:txBody>
          <a:bodyPr>
            <a:normAutofit fontScale="70000" lnSpcReduction="20000"/>
          </a:bodyPr>
          <a:lstStyle/>
          <a:p>
            <a:pPr marL="0" indent="0">
              <a:lnSpc>
                <a:spcPct val="120000"/>
              </a:lnSpc>
              <a:spcBef>
                <a:spcPts val="0"/>
              </a:spcBef>
              <a:buNone/>
            </a:pPr>
            <a:r>
              <a:rPr lang="en-US" dirty="0"/>
              <a:t>At the end of the elaboration phase is the second important project milestone, the Lifecycle Architecture Milestone. You examine the detailed system objectives and scope, the choice of architecture, and the resolution of the major risks.</a:t>
            </a:r>
          </a:p>
          <a:p>
            <a:pPr marL="0" indent="0">
              <a:lnSpc>
                <a:spcPct val="120000"/>
              </a:lnSpc>
              <a:spcBef>
                <a:spcPts val="0"/>
              </a:spcBef>
              <a:buNone/>
            </a:pPr>
            <a:endParaRPr lang="en-US" dirty="0"/>
          </a:p>
          <a:p>
            <a:pPr marL="0" indent="0">
              <a:lnSpc>
                <a:spcPct val="120000"/>
              </a:lnSpc>
              <a:spcBef>
                <a:spcPts val="0"/>
              </a:spcBef>
              <a:buNone/>
            </a:pPr>
            <a:r>
              <a:rPr lang="en-US" b="1" dirty="0"/>
              <a:t>The main evaluation criteria for the elaboration phase :</a:t>
            </a:r>
          </a:p>
          <a:p>
            <a:pPr marL="0" indent="0">
              <a:lnSpc>
                <a:spcPct val="120000"/>
              </a:lnSpc>
              <a:spcBef>
                <a:spcPts val="0"/>
              </a:spcBef>
              <a:buNone/>
            </a:pPr>
            <a:endParaRPr lang="en-US" dirty="0"/>
          </a:p>
          <a:p>
            <a:pPr>
              <a:lnSpc>
                <a:spcPct val="120000"/>
              </a:lnSpc>
              <a:spcBef>
                <a:spcPts val="0"/>
              </a:spcBef>
            </a:pPr>
            <a:r>
              <a:rPr lang="en-US" dirty="0"/>
              <a:t>Is the vision of the product stable?</a:t>
            </a:r>
          </a:p>
          <a:p>
            <a:pPr>
              <a:lnSpc>
                <a:spcPct val="120000"/>
              </a:lnSpc>
              <a:spcBef>
                <a:spcPts val="0"/>
              </a:spcBef>
            </a:pPr>
            <a:r>
              <a:rPr lang="en-US" dirty="0"/>
              <a:t>Is the architecture stable?</a:t>
            </a:r>
          </a:p>
          <a:p>
            <a:pPr>
              <a:lnSpc>
                <a:spcPct val="120000"/>
              </a:lnSpc>
              <a:spcBef>
                <a:spcPts val="0"/>
              </a:spcBef>
            </a:pPr>
            <a:r>
              <a:rPr lang="en-US" dirty="0"/>
              <a:t>Does the executable demonstration show that the major risk elements have been addressed and credibly resolved?</a:t>
            </a:r>
          </a:p>
          <a:p>
            <a:pPr>
              <a:lnSpc>
                <a:spcPct val="120000"/>
              </a:lnSpc>
              <a:spcBef>
                <a:spcPts val="0"/>
              </a:spcBef>
            </a:pPr>
            <a:r>
              <a:rPr lang="en-US" dirty="0"/>
              <a:t>Is the plan for the construction phase sufficiently detailed and accurate? Is it backed up with a credible basis of estimates?</a:t>
            </a:r>
          </a:p>
          <a:p>
            <a:pPr>
              <a:lnSpc>
                <a:spcPct val="120000"/>
              </a:lnSpc>
              <a:spcBef>
                <a:spcPts val="0"/>
              </a:spcBef>
            </a:pPr>
            <a:r>
              <a:rPr lang="en-US" dirty="0"/>
              <a:t>Do all stakeholders agree that the current vision can be achieved if the current plan is executed to develop the complete system, in the context of the current architecture?</a:t>
            </a:r>
          </a:p>
          <a:p>
            <a:pPr>
              <a:lnSpc>
                <a:spcPct val="120000"/>
              </a:lnSpc>
              <a:spcBef>
                <a:spcPts val="0"/>
              </a:spcBef>
            </a:pPr>
            <a:r>
              <a:rPr lang="en-US" dirty="0"/>
              <a:t>Is the actual resource expenditure versus planned expenditure acceptable? </a:t>
            </a:r>
          </a:p>
          <a:p>
            <a:pPr marL="0" indent="0">
              <a:lnSpc>
                <a:spcPct val="120000"/>
              </a:lnSpc>
              <a:spcBef>
                <a:spcPts val="0"/>
              </a:spcBef>
              <a:buNone/>
            </a:pPr>
            <a:endParaRPr lang="en-US" dirty="0"/>
          </a:p>
          <a:p>
            <a:pPr marL="0" indent="0">
              <a:lnSpc>
                <a:spcPct val="120000"/>
              </a:lnSpc>
              <a:spcBef>
                <a:spcPts val="0"/>
              </a:spcBef>
              <a:buNone/>
            </a:pPr>
            <a:r>
              <a:rPr lang="en-US" dirty="0">
                <a:solidFill>
                  <a:srgbClr val="FF0000"/>
                </a:solidFill>
              </a:rPr>
              <a:t>The project may be aborted or considerably re-thought if it fails to pass this milestone.</a:t>
            </a:r>
          </a:p>
        </p:txBody>
      </p:sp>
      <p:graphicFrame>
        <p:nvGraphicFramePr>
          <p:cNvPr id="4" name="Content Placeholder 3"/>
          <p:cNvGraphicFramePr>
            <a:graphicFrameLocks/>
          </p:cNvGraphicFramePr>
          <p:nvPr>
            <p:extLst>
              <p:ext uri="{D42A27DB-BD31-4B8C-83A1-F6EECF244321}">
                <p14:modId xmlns:p14="http://schemas.microsoft.com/office/powerpoint/2010/main" val="690902626"/>
              </p:ext>
            </p:extLst>
          </p:nvPr>
        </p:nvGraphicFramePr>
        <p:xfrm>
          <a:off x="510347" y="260648"/>
          <a:ext cx="6552728" cy="8640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755865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2"/>
          </p:nvPr>
        </p:nvSpPr>
        <p:spPr>
          <a:xfrm>
            <a:off x="510346" y="1700808"/>
            <a:ext cx="8526149" cy="4968552"/>
          </a:xfrm>
        </p:spPr>
        <p:txBody>
          <a:bodyPr>
            <a:normAutofit fontScale="92500"/>
          </a:bodyPr>
          <a:lstStyle/>
          <a:p>
            <a:pPr marL="0" indent="0">
              <a:lnSpc>
                <a:spcPct val="120000"/>
              </a:lnSpc>
              <a:spcBef>
                <a:spcPts val="0"/>
              </a:spcBef>
              <a:buNone/>
            </a:pPr>
            <a:r>
              <a:rPr lang="en-US" dirty="0"/>
              <a:t>During the construction phase, all remaining components and application features are developed and integrated into the product, and all features are thoroughly tested.</a:t>
            </a:r>
          </a:p>
          <a:p>
            <a:pPr marL="0" indent="0">
              <a:lnSpc>
                <a:spcPct val="120000"/>
              </a:lnSpc>
              <a:spcBef>
                <a:spcPts val="0"/>
              </a:spcBef>
              <a:buNone/>
            </a:pPr>
            <a:endParaRPr lang="en-US" dirty="0"/>
          </a:p>
          <a:p>
            <a:pPr marL="0" indent="0">
              <a:buNone/>
            </a:pPr>
            <a:r>
              <a:rPr lang="en-US" b="1" dirty="0"/>
              <a:t>The outcome of the construction phase is a product ready to put in hands of its end-users. At minimum, it consists of:</a:t>
            </a:r>
          </a:p>
          <a:p>
            <a:pPr marL="0" indent="0">
              <a:buNone/>
            </a:pPr>
            <a:endParaRPr lang="en-US" dirty="0"/>
          </a:p>
          <a:p>
            <a:r>
              <a:rPr lang="en-US" dirty="0"/>
              <a:t>The software product integrated on the adequate platforms</a:t>
            </a:r>
          </a:p>
          <a:p>
            <a:r>
              <a:rPr lang="en-US" dirty="0"/>
              <a:t>The user manuals</a:t>
            </a:r>
          </a:p>
          <a:p>
            <a:r>
              <a:rPr lang="en-US" dirty="0"/>
              <a:t>A description of the current release</a:t>
            </a:r>
          </a:p>
        </p:txBody>
      </p:sp>
      <p:graphicFrame>
        <p:nvGraphicFramePr>
          <p:cNvPr id="4" name="Content Placeholder 3"/>
          <p:cNvGraphicFramePr>
            <a:graphicFrameLocks/>
          </p:cNvGraphicFramePr>
          <p:nvPr>
            <p:extLst>
              <p:ext uri="{D42A27DB-BD31-4B8C-83A1-F6EECF244321}">
                <p14:modId xmlns:p14="http://schemas.microsoft.com/office/powerpoint/2010/main" val="937044430"/>
              </p:ext>
            </p:extLst>
          </p:nvPr>
        </p:nvGraphicFramePr>
        <p:xfrm>
          <a:off x="510347" y="260648"/>
          <a:ext cx="6552728" cy="8640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2345861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2"/>
          </p:nvPr>
        </p:nvSpPr>
        <p:spPr>
          <a:xfrm>
            <a:off x="510346" y="1700808"/>
            <a:ext cx="8526149" cy="4968552"/>
          </a:xfrm>
        </p:spPr>
        <p:txBody>
          <a:bodyPr>
            <a:normAutofit fontScale="92500" lnSpcReduction="20000"/>
          </a:bodyPr>
          <a:lstStyle/>
          <a:p>
            <a:pPr marL="0" indent="0">
              <a:lnSpc>
                <a:spcPct val="120000"/>
              </a:lnSpc>
              <a:spcBef>
                <a:spcPts val="0"/>
              </a:spcBef>
              <a:buNone/>
            </a:pPr>
            <a:r>
              <a:rPr lang="en-US" dirty="0"/>
              <a:t>At this point, you decide if the software, the sites, and the users are ready to go operational, without exposing the project to high risks. This release is often called a “beta” release.</a:t>
            </a:r>
          </a:p>
          <a:p>
            <a:pPr marL="0" indent="0">
              <a:lnSpc>
                <a:spcPct val="120000"/>
              </a:lnSpc>
              <a:spcBef>
                <a:spcPts val="0"/>
              </a:spcBef>
              <a:buNone/>
            </a:pPr>
            <a:endParaRPr lang="en-US" dirty="0"/>
          </a:p>
          <a:p>
            <a:pPr marL="0" indent="0">
              <a:lnSpc>
                <a:spcPct val="120000"/>
              </a:lnSpc>
              <a:spcBef>
                <a:spcPts val="0"/>
              </a:spcBef>
              <a:buNone/>
            </a:pPr>
            <a:r>
              <a:rPr lang="en-US" b="1" dirty="0"/>
              <a:t>The evaluation criteria for the construction phase involve answering these questions:</a:t>
            </a:r>
          </a:p>
          <a:p>
            <a:pPr marL="0" indent="0">
              <a:buNone/>
            </a:pPr>
            <a:endParaRPr lang="en-US" dirty="0"/>
          </a:p>
          <a:p>
            <a:pPr>
              <a:lnSpc>
                <a:spcPct val="120000"/>
              </a:lnSpc>
              <a:spcBef>
                <a:spcPts val="0"/>
              </a:spcBef>
            </a:pPr>
            <a:r>
              <a:rPr lang="en-US" dirty="0"/>
              <a:t>Is this product release stable and mature enough to be deployed in the user community?</a:t>
            </a:r>
          </a:p>
          <a:p>
            <a:pPr>
              <a:lnSpc>
                <a:spcPct val="120000"/>
              </a:lnSpc>
              <a:spcBef>
                <a:spcPts val="0"/>
              </a:spcBef>
            </a:pPr>
            <a:r>
              <a:rPr lang="en-US" dirty="0"/>
              <a:t>Are all stakeholders ready for the transition into the user community?</a:t>
            </a:r>
          </a:p>
          <a:p>
            <a:pPr>
              <a:lnSpc>
                <a:spcPct val="120000"/>
              </a:lnSpc>
              <a:spcBef>
                <a:spcPts val="0"/>
              </a:spcBef>
            </a:pPr>
            <a:r>
              <a:rPr lang="en-US" dirty="0"/>
              <a:t>Are the actual resource expenditures versus planned expenditures still acceptable?</a:t>
            </a:r>
          </a:p>
        </p:txBody>
      </p:sp>
      <p:graphicFrame>
        <p:nvGraphicFramePr>
          <p:cNvPr id="4" name="Content Placeholder 3"/>
          <p:cNvGraphicFramePr>
            <a:graphicFrameLocks/>
          </p:cNvGraphicFramePr>
          <p:nvPr>
            <p:extLst>
              <p:ext uri="{D42A27DB-BD31-4B8C-83A1-F6EECF244321}">
                <p14:modId xmlns:p14="http://schemas.microsoft.com/office/powerpoint/2010/main" val="937044430"/>
              </p:ext>
            </p:extLst>
          </p:nvPr>
        </p:nvGraphicFramePr>
        <p:xfrm>
          <a:off x="510347" y="260648"/>
          <a:ext cx="6552728" cy="8640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6344069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2"/>
          </p:nvPr>
        </p:nvSpPr>
        <p:spPr>
          <a:xfrm>
            <a:off x="510346" y="1700808"/>
            <a:ext cx="8526149" cy="5157192"/>
          </a:xfrm>
        </p:spPr>
        <p:txBody>
          <a:bodyPr>
            <a:normAutofit fontScale="77500" lnSpcReduction="20000"/>
          </a:bodyPr>
          <a:lstStyle/>
          <a:p>
            <a:pPr marL="0" indent="0">
              <a:lnSpc>
                <a:spcPct val="120000"/>
              </a:lnSpc>
              <a:spcBef>
                <a:spcPts val="0"/>
              </a:spcBef>
              <a:buNone/>
            </a:pPr>
            <a:r>
              <a:rPr lang="en-US" dirty="0"/>
              <a:t>The purpose of the transition phase is to transition the software product to the user community.</a:t>
            </a:r>
          </a:p>
          <a:p>
            <a:pPr marL="0" indent="0">
              <a:lnSpc>
                <a:spcPct val="120000"/>
              </a:lnSpc>
              <a:spcBef>
                <a:spcPts val="0"/>
              </a:spcBef>
              <a:buNone/>
            </a:pPr>
            <a:endParaRPr lang="en-US" dirty="0"/>
          </a:p>
          <a:p>
            <a:pPr marL="0" indent="0">
              <a:lnSpc>
                <a:spcPct val="120000"/>
              </a:lnSpc>
              <a:spcBef>
                <a:spcPts val="0"/>
              </a:spcBef>
              <a:buNone/>
            </a:pPr>
            <a:r>
              <a:rPr lang="en-US" dirty="0"/>
              <a:t>This typically requires that some usable subset of the system has been completed to an acceptable level of quality and that user documentation is available so that the transition to the user will provide positive results for all parties. </a:t>
            </a:r>
          </a:p>
          <a:p>
            <a:pPr marL="0" indent="0">
              <a:lnSpc>
                <a:spcPct val="120000"/>
              </a:lnSpc>
              <a:spcBef>
                <a:spcPts val="0"/>
              </a:spcBef>
              <a:buNone/>
            </a:pPr>
            <a:endParaRPr lang="en-US" dirty="0"/>
          </a:p>
          <a:p>
            <a:pPr marL="0" indent="0">
              <a:lnSpc>
                <a:spcPct val="120000"/>
              </a:lnSpc>
              <a:spcBef>
                <a:spcPts val="0"/>
              </a:spcBef>
              <a:buNone/>
            </a:pPr>
            <a:r>
              <a:rPr lang="en-US" b="1" dirty="0"/>
              <a:t>This includes:</a:t>
            </a:r>
          </a:p>
          <a:p>
            <a:pPr marL="0" indent="0">
              <a:lnSpc>
                <a:spcPct val="120000"/>
              </a:lnSpc>
              <a:spcBef>
                <a:spcPts val="0"/>
              </a:spcBef>
              <a:buNone/>
            </a:pPr>
            <a:endParaRPr lang="en-US" dirty="0"/>
          </a:p>
          <a:p>
            <a:pPr>
              <a:lnSpc>
                <a:spcPct val="120000"/>
              </a:lnSpc>
              <a:spcBef>
                <a:spcPts val="0"/>
              </a:spcBef>
            </a:pPr>
            <a:r>
              <a:rPr lang="en-US" dirty="0"/>
              <a:t>“Beta testing” to validate the new system against user expectations</a:t>
            </a:r>
          </a:p>
          <a:p>
            <a:pPr>
              <a:lnSpc>
                <a:spcPct val="120000"/>
              </a:lnSpc>
              <a:spcBef>
                <a:spcPts val="0"/>
              </a:spcBef>
            </a:pPr>
            <a:r>
              <a:rPr lang="en-US" dirty="0"/>
              <a:t>Parallel operation with a legacy system that it is replacing</a:t>
            </a:r>
          </a:p>
          <a:p>
            <a:pPr>
              <a:lnSpc>
                <a:spcPct val="120000"/>
              </a:lnSpc>
              <a:spcBef>
                <a:spcPts val="0"/>
              </a:spcBef>
            </a:pPr>
            <a:r>
              <a:rPr lang="en-US" dirty="0"/>
              <a:t>Conversion of operational databases</a:t>
            </a:r>
          </a:p>
          <a:p>
            <a:pPr>
              <a:lnSpc>
                <a:spcPct val="120000"/>
              </a:lnSpc>
              <a:spcBef>
                <a:spcPts val="0"/>
              </a:spcBef>
            </a:pPr>
            <a:r>
              <a:rPr lang="en-US" dirty="0"/>
              <a:t>Training of users and maintainers</a:t>
            </a:r>
          </a:p>
          <a:p>
            <a:pPr>
              <a:lnSpc>
                <a:spcPct val="120000"/>
              </a:lnSpc>
              <a:spcBef>
                <a:spcPts val="0"/>
              </a:spcBef>
            </a:pPr>
            <a:r>
              <a:rPr lang="en-US" dirty="0"/>
              <a:t>Roll-out the product to the marketing, distribution, and sales teams</a:t>
            </a:r>
          </a:p>
        </p:txBody>
      </p:sp>
      <p:graphicFrame>
        <p:nvGraphicFramePr>
          <p:cNvPr id="4" name="Content Placeholder 3"/>
          <p:cNvGraphicFramePr>
            <a:graphicFrameLocks/>
          </p:cNvGraphicFramePr>
          <p:nvPr>
            <p:extLst>
              <p:ext uri="{D42A27DB-BD31-4B8C-83A1-F6EECF244321}">
                <p14:modId xmlns:p14="http://schemas.microsoft.com/office/powerpoint/2010/main" val="78256856"/>
              </p:ext>
            </p:extLst>
          </p:nvPr>
        </p:nvGraphicFramePr>
        <p:xfrm>
          <a:off x="510347" y="260648"/>
          <a:ext cx="6552728" cy="8640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321518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2"/>
          </p:nvPr>
        </p:nvSpPr>
        <p:spPr>
          <a:xfrm>
            <a:off x="510346" y="1700808"/>
            <a:ext cx="8526149" cy="5157192"/>
          </a:xfrm>
        </p:spPr>
        <p:txBody>
          <a:bodyPr>
            <a:normAutofit fontScale="85000" lnSpcReduction="10000"/>
          </a:bodyPr>
          <a:lstStyle/>
          <a:p>
            <a:pPr marL="0" indent="0">
              <a:lnSpc>
                <a:spcPct val="120000"/>
              </a:lnSpc>
              <a:spcBef>
                <a:spcPts val="0"/>
              </a:spcBef>
              <a:buNone/>
            </a:pPr>
            <a:r>
              <a:rPr lang="en-US" dirty="0"/>
              <a:t>The transition phase focuses on the activities required to place the software into the hands of the users. </a:t>
            </a:r>
          </a:p>
          <a:p>
            <a:pPr marL="0" indent="0">
              <a:lnSpc>
                <a:spcPct val="120000"/>
              </a:lnSpc>
              <a:spcBef>
                <a:spcPts val="0"/>
              </a:spcBef>
              <a:buNone/>
            </a:pPr>
            <a:endParaRPr lang="en-US" dirty="0"/>
          </a:p>
          <a:p>
            <a:pPr marL="0" indent="0">
              <a:lnSpc>
                <a:spcPct val="120000"/>
              </a:lnSpc>
              <a:spcBef>
                <a:spcPts val="0"/>
              </a:spcBef>
              <a:buNone/>
            </a:pPr>
            <a:r>
              <a:rPr lang="en-US" dirty="0"/>
              <a:t>Typically, this phase includes several iterations, including beta releases, general availability releases, as well as bug-fix and enhancement releases.</a:t>
            </a:r>
          </a:p>
          <a:p>
            <a:pPr marL="0" indent="0">
              <a:lnSpc>
                <a:spcPct val="120000"/>
              </a:lnSpc>
              <a:spcBef>
                <a:spcPts val="0"/>
              </a:spcBef>
              <a:buNone/>
            </a:pPr>
            <a:endParaRPr lang="en-US" dirty="0"/>
          </a:p>
          <a:p>
            <a:pPr marL="0" indent="0">
              <a:lnSpc>
                <a:spcPct val="120000"/>
              </a:lnSpc>
              <a:spcBef>
                <a:spcPts val="0"/>
              </a:spcBef>
              <a:buNone/>
            </a:pPr>
            <a:r>
              <a:rPr lang="en-US" b="1" dirty="0"/>
              <a:t>The primary objectives of the transition phase include:</a:t>
            </a:r>
          </a:p>
          <a:p>
            <a:pPr marL="0" indent="0">
              <a:lnSpc>
                <a:spcPct val="120000"/>
              </a:lnSpc>
              <a:spcBef>
                <a:spcPts val="0"/>
              </a:spcBef>
              <a:buNone/>
            </a:pPr>
            <a:endParaRPr lang="en-US" dirty="0"/>
          </a:p>
          <a:p>
            <a:pPr>
              <a:lnSpc>
                <a:spcPct val="120000"/>
              </a:lnSpc>
              <a:spcBef>
                <a:spcPts val="0"/>
              </a:spcBef>
            </a:pPr>
            <a:r>
              <a:rPr lang="en-US" dirty="0"/>
              <a:t>Achieving user self-supportability</a:t>
            </a:r>
          </a:p>
          <a:p>
            <a:pPr>
              <a:lnSpc>
                <a:spcPct val="120000"/>
              </a:lnSpc>
              <a:spcBef>
                <a:spcPts val="0"/>
              </a:spcBef>
            </a:pPr>
            <a:r>
              <a:rPr lang="en-US" dirty="0"/>
              <a:t>Achieving stakeholder concurrence that deployment baselines are complete and consistent with the evaluation criteria of the vision</a:t>
            </a:r>
          </a:p>
          <a:p>
            <a:pPr>
              <a:lnSpc>
                <a:spcPct val="120000"/>
              </a:lnSpc>
              <a:spcBef>
                <a:spcPts val="0"/>
              </a:spcBef>
            </a:pPr>
            <a:r>
              <a:rPr lang="en-US" dirty="0"/>
              <a:t>Achieving final product baseline as rapidly and cost effectively as practical</a:t>
            </a:r>
          </a:p>
        </p:txBody>
      </p:sp>
      <p:graphicFrame>
        <p:nvGraphicFramePr>
          <p:cNvPr id="4" name="Content Placeholder 3"/>
          <p:cNvGraphicFramePr>
            <a:graphicFrameLocks/>
          </p:cNvGraphicFramePr>
          <p:nvPr>
            <p:extLst>
              <p:ext uri="{D42A27DB-BD31-4B8C-83A1-F6EECF244321}">
                <p14:modId xmlns:p14="http://schemas.microsoft.com/office/powerpoint/2010/main" val="78256856"/>
              </p:ext>
            </p:extLst>
          </p:nvPr>
        </p:nvGraphicFramePr>
        <p:xfrm>
          <a:off x="510347" y="260648"/>
          <a:ext cx="6552728" cy="8640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5975368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2"/>
          </p:nvPr>
        </p:nvSpPr>
        <p:spPr>
          <a:xfrm>
            <a:off x="510346" y="1700808"/>
            <a:ext cx="8526149" cy="5157192"/>
          </a:xfrm>
        </p:spPr>
        <p:txBody>
          <a:bodyPr>
            <a:normAutofit fontScale="92500" lnSpcReduction="20000"/>
          </a:bodyPr>
          <a:lstStyle/>
          <a:p>
            <a:pPr marL="0" indent="0">
              <a:lnSpc>
                <a:spcPct val="120000"/>
              </a:lnSpc>
              <a:spcBef>
                <a:spcPts val="0"/>
              </a:spcBef>
              <a:buNone/>
            </a:pPr>
            <a:r>
              <a:rPr lang="en-US" dirty="0"/>
              <a:t>At the end of the transition phase is the fourth important project milestone, the Product Release Milestone. </a:t>
            </a:r>
          </a:p>
          <a:p>
            <a:pPr marL="0" indent="0">
              <a:lnSpc>
                <a:spcPct val="120000"/>
              </a:lnSpc>
              <a:spcBef>
                <a:spcPts val="0"/>
              </a:spcBef>
              <a:buNone/>
            </a:pPr>
            <a:endParaRPr lang="en-US" dirty="0"/>
          </a:p>
          <a:p>
            <a:pPr marL="0" indent="0">
              <a:lnSpc>
                <a:spcPct val="120000"/>
              </a:lnSpc>
              <a:spcBef>
                <a:spcPts val="0"/>
              </a:spcBef>
              <a:buNone/>
            </a:pPr>
            <a:r>
              <a:rPr lang="en-US" dirty="0"/>
              <a:t>At this point, you decide if the objectives were met, and if you should start another development cycle. In some cases, this milestone may coincide with the end of the inception phase for the next cycle. </a:t>
            </a:r>
          </a:p>
          <a:p>
            <a:pPr marL="0" indent="0">
              <a:lnSpc>
                <a:spcPct val="120000"/>
              </a:lnSpc>
              <a:spcBef>
                <a:spcPts val="0"/>
              </a:spcBef>
              <a:buNone/>
            </a:pPr>
            <a:endParaRPr lang="en-US" dirty="0"/>
          </a:p>
          <a:p>
            <a:pPr marL="0" indent="0">
              <a:lnSpc>
                <a:spcPct val="120000"/>
              </a:lnSpc>
              <a:spcBef>
                <a:spcPts val="0"/>
              </a:spcBef>
              <a:buNone/>
            </a:pPr>
            <a:r>
              <a:rPr lang="en-US" b="1" dirty="0"/>
              <a:t>The primary evaluation criteria for the transition phase involve the answers to these questions:</a:t>
            </a:r>
          </a:p>
          <a:p>
            <a:pPr marL="0" indent="0">
              <a:lnSpc>
                <a:spcPct val="120000"/>
              </a:lnSpc>
              <a:spcBef>
                <a:spcPts val="0"/>
              </a:spcBef>
              <a:buNone/>
            </a:pPr>
            <a:endParaRPr lang="en-US" dirty="0"/>
          </a:p>
          <a:p>
            <a:pPr>
              <a:lnSpc>
                <a:spcPct val="120000"/>
              </a:lnSpc>
              <a:spcBef>
                <a:spcPts val="0"/>
              </a:spcBef>
            </a:pPr>
            <a:r>
              <a:rPr lang="en-US" dirty="0"/>
              <a:t>Is the user satisfied?</a:t>
            </a:r>
          </a:p>
          <a:p>
            <a:pPr>
              <a:lnSpc>
                <a:spcPct val="120000"/>
              </a:lnSpc>
              <a:spcBef>
                <a:spcPts val="0"/>
              </a:spcBef>
            </a:pPr>
            <a:r>
              <a:rPr lang="en-US" dirty="0"/>
              <a:t>Are the actual resources expenditures versus planned expenditures still acceptable?</a:t>
            </a:r>
          </a:p>
        </p:txBody>
      </p:sp>
      <p:graphicFrame>
        <p:nvGraphicFramePr>
          <p:cNvPr id="4" name="Content Placeholder 3"/>
          <p:cNvGraphicFramePr>
            <a:graphicFrameLocks/>
          </p:cNvGraphicFramePr>
          <p:nvPr>
            <p:extLst>
              <p:ext uri="{D42A27DB-BD31-4B8C-83A1-F6EECF244321}">
                <p14:modId xmlns:p14="http://schemas.microsoft.com/office/powerpoint/2010/main" val="78256856"/>
              </p:ext>
            </p:extLst>
          </p:nvPr>
        </p:nvGraphicFramePr>
        <p:xfrm>
          <a:off x="510347" y="260648"/>
          <a:ext cx="6552728" cy="8640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29484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Is RUP </a:t>
            </a:r>
            <a:r>
              <a:rPr lang="mr-IN" dirty="0"/>
              <a:t>–</a:t>
            </a:r>
            <a:r>
              <a:rPr lang="en-US" dirty="0"/>
              <a:t> Agile?</a:t>
            </a:r>
          </a:p>
        </p:txBody>
      </p:sp>
      <p:sp>
        <p:nvSpPr>
          <p:cNvPr id="3" name="Content Placeholder 2"/>
          <p:cNvSpPr>
            <a:spLocks noGrp="1"/>
          </p:cNvSpPr>
          <p:nvPr>
            <p:ph sz="quarter" idx="12"/>
          </p:nvPr>
        </p:nvSpPr>
        <p:spPr/>
        <p:txBody>
          <a:bodyPr/>
          <a:lstStyle/>
          <a:p>
            <a:pPr marL="0" indent="0">
              <a:buNone/>
            </a:pPr>
            <a:r>
              <a:rPr lang="en-US" dirty="0"/>
              <a:t>When it comes to making RUP agile, the critical issues are philosophical: </a:t>
            </a:r>
          </a:p>
          <a:p>
            <a:pPr marL="0" indent="0">
              <a:buNone/>
            </a:pPr>
            <a:endParaRPr lang="en-US" dirty="0"/>
          </a:p>
          <a:p>
            <a:pPr marL="0" indent="0" algn="ctr">
              <a:buNone/>
            </a:pPr>
            <a:r>
              <a:rPr lang="en-US" b="1" dirty="0">
                <a:solidFill>
                  <a:srgbClr val="00B050"/>
                </a:solidFill>
              </a:rPr>
              <a:t>Encompassing agility isn’t about adopting the right tool or technique, it’s about the mindset.</a:t>
            </a:r>
          </a:p>
          <a:p>
            <a:pPr marL="0" indent="0">
              <a:buNone/>
            </a:pPr>
            <a:endParaRPr lang="en-US" dirty="0"/>
          </a:p>
          <a:p>
            <a:pPr marL="0" indent="0">
              <a:buNone/>
            </a:pPr>
            <a:r>
              <a:rPr lang="en-US" dirty="0"/>
              <a:t>The essence of agility isn’t a technique—it’s a willingness to focus on people, the development of working software, the pursuit of active stakeholder participation and the embrace of change.</a:t>
            </a:r>
          </a:p>
        </p:txBody>
      </p:sp>
    </p:spTree>
    <p:extLst>
      <p:ext uri="{BB962C8B-B14F-4D97-AF65-F5344CB8AC3E}">
        <p14:creationId xmlns:p14="http://schemas.microsoft.com/office/powerpoint/2010/main" val="19133151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95536" y="260648"/>
            <a:ext cx="6912768" cy="1143427"/>
          </a:xfrm>
        </p:spPr>
        <p:txBody>
          <a:bodyPr>
            <a:normAutofit fontScale="70000" lnSpcReduction="20000"/>
          </a:bodyPr>
          <a:lstStyle/>
          <a:p>
            <a:pPr marL="12700" indent="-12700">
              <a:lnSpc>
                <a:spcPct val="120000"/>
              </a:lnSpc>
              <a:spcBef>
                <a:spcPts val="0"/>
              </a:spcBef>
            </a:pPr>
            <a:r>
              <a:rPr lang="en-US" dirty="0"/>
              <a:t>Collaboration is the foremost hallmark of agility. How do you achieve this within RUP?</a:t>
            </a:r>
          </a:p>
        </p:txBody>
      </p:sp>
      <p:sp>
        <p:nvSpPr>
          <p:cNvPr id="3" name="Content Placeholder 2"/>
          <p:cNvSpPr>
            <a:spLocks noGrp="1"/>
          </p:cNvSpPr>
          <p:nvPr>
            <p:ph sz="quarter" idx="12"/>
          </p:nvPr>
        </p:nvSpPr>
        <p:spPr>
          <a:xfrm>
            <a:off x="510347" y="2116874"/>
            <a:ext cx="8086620" cy="4552486"/>
          </a:xfrm>
        </p:spPr>
        <p:txBody>
          <a:bodyPr>
            <a:normAutofit fontScale="70000" lnSpcReduction="20000"/>
          </a:bodyPr>
          <a:lstStyle/>
          <a:p>
            <a:pPr marL="457200" lvl="0" indent="-457200" defTabSz="914400">
              <a:lnSpc>
                <a:spcPct val="120000"/>
              </a:lnSpc>
              <a:spcBef>
                <a:spcPts val="0"/>
              </a:spcBef>
              <a:buClrTx/>
              <a:buFont typeface="+mj-lt"/>
              <a:buAutoNum type="arabicPeriod"/>
            </a:pPr>
            <a:r>
              <a:rPr lang="en-US" dirty="0"/>
              <a:t>Build a team of people who want to work together, learn from each other and succeed together. </a:t>
            </a:r>
            <a:br>
              <a:rPr lang="en-US" dirty="0"/>
            </a:br>
            <a:r>
              <a:rPr lang="en-US" dirty="0"/>
              <a:t>Seems obvious, but how many projects have you been on that included people simply because they were available?</a:t>
            </a:r>
            <a:br>
              <a:rPr lang="en-US" dirty="0"/>
            </a:br>
            <a:endParaRPr lang="en-US" dirty="0"/>
          </a:p>
          <a:p>
            <a:pPr marL="457200" lvl="0" indent="-457200" defTabSz="914400">
              <a:lnSpc>
                <a:spcPct val="120000"/>
              </a:lnSpc>
              <a:spcBef>
                <a:spcPts val="0"/>
              </a:spcBef>
              <a:buClrTx/>
              <a:buFont typeface="+mj-lt"/>
              <a:buAutoNum type="arabicPeriod"/>
            </a:pPr>
            <a:r>
              <a:rPr lang="en-US" dirty="0"/>
              <a:t>Support everyone’s learning efforts with training, mentoring and coaching</a:t>
            </a:r>
          </a:p>
          <a:p>
            <a:pPr marL="457200" lvl="0" indent="-457200" defTabSz="914400">
              <a:lnSpc>
                <a:spcPct val="120000"/>
              </a:lnSpc>
              <a:spcBef>
                <a:spcPts val="0"/>
              </a:spcBef>
              <a:buClrTx/>
              <a:buFont typeface="+mj-lt"/>
              <a:buAutoNum type="arabicPeriod"/>
            </a:pPr>
            <a:endParaRPr lang="en-US" dirty="0"/>
          </a:p>
          <a:p>
            <a:pPr marL="457200" lvl="0" indent="-457200" defTabSz="914400">
              <a:lnSpc>
                <a:spcPct val="120000"/>
              </a:lnSpc>
              <a:spcBef>
                <a:spcPts val="0"/>
              </a:spcBef>
              <a:buClrTx/>
              <a:buFont typeface="+mj-lt"/>
              <a:buAutoNum type="arabicPeriod"/>
            </a:pPr>
            <a:r>
              <a:rPr lang="en-US" dirty="0"/>
              <a:t>Break down communication barriers: </a:t>
            </a:r>
            <a:r>
              <a:rPr lang="en-GB" dirty="0" err="1"/>
              <a:t>Colocate</a:t>
            </a:r>
            <a:r>
              <a:rPr lang="en-US" dirty="0"/>
              <a:t> the team and get your project stakeholders actively involved in development</a:t>
            </a:r>
          </a:p>
          <a:p>
            <a:pPr marL="457200" lvl="0" indent="-457200" defTabSz="914400">
              <a:lnSpc>
                <a:spcPct val="120000"/>
              </a:lnSpc>
              <a:spcBef>
                <a:spcPts val="0"/>
              </a:spcBef>
              <a:buClrTx/>
              <a:buFont typeface="+mj-lt"/>
              <a:buAutoNum type="arabicPeriod"/>
            </a:pPr>
            <a:endParaRPr lang="en-US" dirty="0"/>
          </a:p>
          <a:p>
            <a:pPr marL="457200" lvl="0" indent="-457200" defTabSz="914400">
              <a:lnSpc>
                <a:spcPct val="120000"/>
              </a:lnSpc>
              <a:spcBef>
                <a:spcPts val="0"/>
              </a:spcBef>
              <a:buClrTx/>
              <a:buFont typeface="+mj-lt"/>
              <a:buAutoNum type="arabicPeriod"/>
            </a:pPr>
            <a:r>
              <a:rPr lang="en-US" dirty="0"/>
              <a:t>Recognize common “process smells” that indicate serious communication problems. </a:t>
            </a:r>
            <a:br>
              <a:rPr lang="en-US" dirty="0"/>
            </a:br>
            <a:r>
              <a:rPr lang="en-US" dirty="0"/>
              <a:t>For example, the belief that you need detailed documentation is one such smell</a:t>
            </a:r>
          </a:p>
          <a:p>
            <a:pPr marL="0" lvl="0" indent="0" defTabSz="914400">
              <a:spcBef>
                <a:spcPts val="0"/>
              </a:spcBef>
              <a:buClrTx/>
              <a:buNone/>
            </a:pPr>
            <a:endParaRPr lang="en-US" dirty="0"/>
          </a:p>
        </p:txBody>
      </p:sp>
    </p:spTree>
    <p:extLst>
      <p:ext uri="{BB962C8B-B14F-4D97-AF65-F5344CB8AC3E}">
        <p14:creationId xmlns:p14="http://schemas.microsoft.com/office/powerpoint/2010/main" val="123959326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1016458" y="4005064"/>
            <a:ext cx="6982068" cy="1189443"/>
          </a:xfrm>
        </p:spPr>
        <p:txBody>
          <a:bodyPr/>
          <a:lstStyle/>
          <a:p>
            <a:r>
              <a:rPr lang="en-US" dirty="0"/>
              <a:t>Rebalancing Your Organization’s Agility and Discipline </a:t>
            </a:r>
          </a:p>
        </p:txBody>
      </p:sp>
      <p:sp>
        <p:nvSpPr>
          <p:cNvPr id="5" name="Text Placeholder 4"/>
          <p:cNvSpPr>
            <a:spLocks noGrp="1"/>
          </p:cNvSpPr>
          <p:nvPr>
            <p:ph type="body" sz="quarter" idx="11"/>
          </p:nvPr>
        </p:nvSpPr>
        <p:spPr/>
        <p:txBody>
          <a:bodyPr/>
          <a:lstStyle/>
          <a:p>
            <a:r>
              <a:rPr lang="en-US" dirty="0"/>
              <a:t>Boehm</a:t>
            </a:r>
          </a:p>
        </p:txBody>
      </p:sp>
    </p:spTree>
    <p:extLst>
      <p:ext uri="{BB962C8B-B14F-4D97-AF65-F5344CB8AC3E}">
        <p14:creationId xmlns:p14="http://schemas.microsoft.com/office/powerpoint/2010/main" val="23349309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28600" y="274638"/>
            <a:ext cx="8686800" cy="715962"/>
          </a:xfrm>
        </p:spPr>
        <p:txBody>
          <a:bodyPr>
            <a:normAutofit/>
          </a:bodyPr>
          <a:lstStyle/>
          <a:p>
            <a:pPr>
              <a:defRPr/>
            </a:pPr>
            <a:r>
              <a:rPr lang="en-US" altLang="en-US" b="1" dirty="0"/>
              <a:t>Balancing agility and discipline (Boehm)</a:t>
            </a:r>
            <a:endParaRPr lang="en-US" sz="3300" b="1" dirty="0">
              <a:solidFill>
                <a:srgbClr val="FBB040"/>
              </a:solidFill>
            </a:endParaRPr>
          </a:p>
        </p:txBody>
      </p:sp>
      <p:sp>
        <p:nvSpPr>
          <p:cNvPr id="3" name="Pladsholder til indhold 2"/>
          <p:cNvSpPr>
            <a:spLocks noGrp="1"/>
          </p:cNvSpPr>
          <p:nvPr>
            <p:ph idx="1"/>
          </p:nvPr>
        </p:nvSpPr>
        <p:spPr>
          <a:xfrm>
            <a:off x="755576" y="1412776"/>
            <a:ext cx="8159824" cy="4988024"/>
          </a:xfrm>
        </p:spPr>
        <p:txBody>
          <a:bodyPr/>
          <a:lstStyle/>
          <a:p>
            <a:pPr marL="0" indent="0">
              <a:buNone/>
            </a:pPr>
            <a:r>
              <a:rPr lang="en-US" altLang="en-US" sz="2000" b="1" dirty="0"/>
              <a:t>Criteria's for choosing the right method</a:t>
            </a:r>
          </a:p>
          <a:p>
            <a:endParaRPr lang="en-US" altLang="en-US" sz="800" dirty="0"/>
          </a:p>
          <a:p>
            <a:r>
              <a:rPr lang="en-US" altLang="en-US" sz="2000" b="1" dirty="0"/>
              <a:t>Size</a:t>
            </a:r>
          </a:p>
          <a:p>
            <a:pPr lvl="1"/>
            <a:r>
              <a:rPr lang="en-US" altLang="en-US" sz="2000" dirty="0"/>
              <a:t>Number of participant </a:t>
            </a:r>
          </a:p>
          <a:p>
            <a:pPr lvl="1"/>
            <a:endParaRPr lang="en-US" altLang="en-US" sz="800" dirty="0"/>
          </a:p>
          <a:p>
            <a:r>
              <a:rPr lang="en-US" altLang="en-US" sz="2000" b="1" dirty="0"/>
              <a:t>Mission’s criticality</a:t>
            </a:r>
          </a:p>
          <a:p>
            <a:pPr lvl="1"/>
            <a:r>
              <a:rPr lang="en-US" altLang="en-US" sz="2000" dirty="0"/>
              <a:t>Consequences/loss due to impact of errors</a:t>
            </a:r>
          </a:p>
          <a:p>
            <a:pPr lvl="1"/>
            <a:endParaRPr lang="en-US" altLang="en-US" sz="800" dirty="0"/>
          </a:p>
          <a:p>
            <a:r>
              <a:rPr lang="en-US" altLang="en-US" sz="2000" b="1" dirty="0"/>
              <a:t>Skills</a:t>
            </a:r>
          </a:p>
          <a:p>
            <a:pPr lvl="1"/>
            <a:r>
              <a:rPr lang="en-US" altLang="en-US" sz="2000" dirty="0"/>
              <a:t>Level of experience</a:t>
            </a:r>
          </a:p>
          <a:p>
            <a:pPr lvl="1"/>
            <a:endParaRPr lang="en-US" altLang="en-US" sz="800" dirty="0"/>
          </a:p>
          <a:p>
            <a:r>
              <a:rPr lang="en-US" altLang="en-US" sz="2000" b="1" dirty="0"/>
              <a:t>Dynamic</a:t>
            </a:r>
          </a:p>
          <a:p>
            <a:pPr lvl="1"/>
            <a:r>
              <a:rPr lang="en-US" altLang="en-US" sz="2000" dirty="0"/>
              <a:t>Number of changes pr. month in %</a:t>
            </a:r>
          </a:p>
          <a:p>
            <a:pPr lvl="1"/>
            <a:endParaRPr lang="en-US" altLang="en-US" sz="800" dirty="0"/>
          </a:p>
          <a:p>
            <a:r>
              <a:rPr lang="en-US" altLang="en-US" sz="2000" b="1" dirty="0"/>
              <a:t>Culture</a:t>
            </a:r>
          </a:p>
          <a:p>
            <a:pPr lvl="1"/>
            <a:r>
              <a:rPr lang="en-US" altLang="en-US" sz="2000" dirty="0"/>
              <a:t>Number that thrives on chaos – numbers that thrives on order</a:t>
            </a:r>
          </a:p>
        </p:txBody>
      </p:sp>
    </p:spTree>
    <p:extLst>
      <p:ext uri="{BB962C8B-B14F-4D97-AF65-F5344CB8AC3E}">
        <p14:creationId xmlns:p14="http://schemas.microsoft.com/office/powerpoint/2010/main" val="311362500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da-DK" altLang="en-US" dirty="0"/>
              <a:t>Agenda</a:t>
            </a:r>
            <a:endParaRPr lang="da-DK" dirty="0"/>
          </a:p>
        </p:txBody>
      </p:sp>
      <p:sp>
        <p:nvSpPr>
          <p:cNvPr id="5" name="Pladsholder til indhold 4"/>
          <p:cNvSpPr>
            <a:spLocks noGrp="1"/>
          </p:cNvSpPr>
          <p:nvPr>
            <p:ph sz="quarter" idx="12"/>
          </p:nvPr>
        </p:nvSpPr>
        <p:spPr/>
        <p:txBody>
          <a:bodyPr/>
          <a:lstStyle/>
          <a:p>
            <a:pPr marL="0" indent="0">
              <a:buNone/>
            </a:pPr>
            <a:endParaRPr lang="en-US" altLang="en-US" sz="2000" dirty="0"/>
          </a:p>
          <a:p>
            <a:pPr lvl="1"/>
            <a:r>
              <a:rPr lang="da-DK" altLang="en-US" sz="2000" dirty="0"/>
              <a:t>RUP – made agile</a:t>
            </a:r>
            <a:endParaRPr lang="en-US" altLang="en-US" sz="1100" dirty="0"/>
          </a:p>
          <a:p>
            <a:pPr lvl="1"/>
            <a:endParaRPr lang="en-US" altLang="en-US" sz="2000" dirty="0"/>
          </a:p>
          <a:p>
            <a:pPr lvl="1"/>
            <a:r>
              <a:rPr lang="en-US" altLang="en-US" sz="2000" dirty="0"/>
              <a:t>Parameters for choosing methods (Boehm)</a:t>
            </a:r>
          </a:p>
          <a:p>
            <a:pPr lvl="1"/>
            <a:endParaRPr lang="en-US" altLang="en-US" sz="2000" dirty="0"/>
          </a:p>
          <a:p>
            <a:pPr lvl="1"/>
            <a:r>
              <a:rPr lang="en-GB" altLang="x-none" sz="2000" dirty="0"/>
              <a:t>Time to:</a:t>
            </a:r>
          </a:p>
          <a:p>
            <a:pPr lvl="2"/>
            <a:r>
              <a:rPr lang="en-GB" altLang="x-none" sz="2000" dirty="0">
                <a:ea typeface="Verdana" charset="0"/>
                <a:cs typeface="Verdana" charset="0"/>
              </a:rPr>
              <a:t>Study point assignment</a:t>
            </a:r>
          </a:p>
          <a:p>
            <a:pPr lvl="2"/>
            <a:r>
              <a:rPr lang="en-GB" altLang="x-none" sz="2000" dirty="0">
                <a:ea typeface="Verdana" charset="0"/>
                <a:cs typeface="Verdana" charset="0"/>
              </a:rPr>
              <a:t>Report</a:t>
            </a:r>
          </a:p>
          <a:p>
            <a:pPr lvl="1"/>
            <a:endParaRPr lang="en-US" altLang="en-US" sz="1100" dirty="0"/>
          </a:p>
          <a:p>
            <a:endParaRPr lang="da-DK" dirty="0"/>
          </a:p>
        </p:txBody>
      </p:sp>
    </p:spTree>
    <p:extLst>
      <p:ext uri="{BB962C8B-B14F-4D97-AF65-F5344CB8AC3E}">
        <p14:creationId xmlns:p14="http://schemas.microsoft.com/office/powerpoint/2010/main" val="173207231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altLang="en-US" b="1" dirty="0">
                <a:cs typeface="Verdana" pitchFamily="34" charset="0"/>
              </a:rPr>
              <a:t>Skill levels</a:t>
            </a:r>
            <a:endParaRPr lang="en-GB" b="1" dirty="0"/>
          </a:p>
        </p:txBody>
      </p:sp>
      <p:sp>
        <p:nvSpPr>
          <p:cNvPr id="3" name="Pladsholder til indhold 2"/>
          <p:cNvSpPr>
            <a:spLocks noGrp="1"/>
          </p:cNvSpPr>
          <p:nvPr>
            <p:ph idx="1"/>
          </p:nvPr>
        </p:nvSpPr>
        <p:spPr>
          <a:xfrm>
            <a:off x="316649" y="1255440"/>
            <a:ext cx="8807896" cy="5602560"/>
          </a:xfrm>
        </p:spPr>
        <p:txBody>
          <a:bodyPr/>
          <a:lstStyle/>
          <a:p>
            <a:r>
              <a:rPr lang="en-GB" altLang="en-US" b="1" dirty="0">
                <a:latin typeface="Verdana" pitchFamily="34" charset="0"/>
                <a:cs typeface="Verdana" pitchFamily="34" charset="0"/>
              </a:rPr>
              <a:t>Level -1</a:t>
            </a:r>
            <a:r>
              <a:rPr lang="en-GB" altLang="en-US" dirty="0">
                <a:latin typeface="Verdana" pitchFamily="34" charset="0"/>
                <a:cs typeface="Verdana" pitchFamily="34" charset="0"/>
              </a:rPr>
              <a:t>: They should be rapidly identified and found other work to do!!</a:t>
            </a:r>
          </a:p>
          <a:p>
            <a:endParaRPr lang="en-GB" altLang="en-US" sz="800" dirty="0">
              <a:latin typeface="Verdana" pitchFamily="34" charset="0"/>
              <a:cs typeface="Verdana" pitchFamily="34" charset="0"/>
            </a:endParaRPr>
          </a:p>
          <a:p>
            <a:r>
              <a:rPr lang="en-GB" altLang="en-US" b="1" dirty="0">
                <a:latin typeface="Verdana" pitchFamily="34" charset="0"/>
                <a:cs typeface="Verdana" pitchFamily="34" charset="0"/>
              </a:rPr>
              <a:t>Level 1B</a:t>
            </a:r>
            <a:r>
              <a:rPr lang="en-GB" altLang="en-US" dirty="0">
                <a:latin typeface="Verdana" pitchFamily="34" charset="0"/>
                <a:cs typeface="Verdana" pitchFamily="34" charset="0"/>
              </a:rPr>
              <a:t>: Less experienced developers</a:t>
            </a:r>
          </a:p>
          <a:p>
            <a:pPr lvl="1"/>
            <a:r>
              <a:rPr lang="en-GB" altLang="en-US" dirty="0">
                <a:latin typeface="Verdana" pitchFamily="34" charset="0"/>
                <a:cs typeface="Verdana" pitchFamily="34" charset="0"/>
              </a:rPr>
              <a:t>They can function well in performing straightforward software development in a stable situation</a:t>
            </a:r>
          </a:p>
          <a:p>
            <a:pPr lvl="1"/>
            <a:r>
              <a:rPr lang="en-GB" altLang="en-US" dirty="0">
                <a:latin typeface="Verdana" pitchFamily="34" charset="0"/>
                <a:cs typeface="Verdana" pitchFamily="34" charset="0"/>
              </a:rPr>
              <a:t>They will slow down an agile team trying to cope with rapid change</a:t>
            </a:r>
          </a:p>
          <a:p>
            <a:pPr lvl="1"/>
            <a:endParaRPr lang="en-GB" altLang="en-US" sz="800" dirty="0">
              <a:latin typeface="Verdana" pitchFamily="34" charset="0"/>
              <a:cs typeface="Verdana" pitchFamily="34" charset="0"/>
            </a:endParaRPr>
          </a:p>
          <a:p>
            <a:r>
              <a:rPr lang="en-GB" altLang="en-US" b="1" dirty="0">
                <a:latin typeface="Verdana" pitchFamily="34" charset="0"/>
                <a:cs typeface="Verdana" pitchFamily="34" charset="0"/>
              </a:rPr>
              <a:t>Level 1A</a:t>
            </a:r>
            <a:r>
              <a:rPr lang="en-GB" altLang="en-US" dirty="0">
                <a:latin typeface="Verdana" pitchFamily="34" charset="0"/>
                <a:cs typeface="Verdana" pitchFamily="34" charset="0"/>
              </a:rPr>
              <a:t>: </a:t>
            </a:r>
          </a:p>
          <a:p>
            <a:pPr lvl="1"/>
            <a:r>
              <a:rPr lang="en-GB" altLang="en-US" dirty="0">
                <a:latin typeface="Verdana" pitchFamily="34" charset="0"/>
                <a:cs typeface="Verdana" pitchFamily="34" charset="0"/>
              </a:rPr>
              <a:t>They can function well on agile or disciplined teams if there are enough Level 2 developers to guide them</a:t>
            </a:r>
          </a:p>
          <a:p>
            <a:pPr lvl="1"/>
            <a:endParaRPr lang="en-GB" altLang="en-US" sz="800" dirty="0">
              <a:latin typeface="Verdana" pitchFamily="34" charset="0"/>
              <a:cs typeface="Verdana" pitchFamily="34" charset="0"/>
            </a:endParaRPr>
          </a:p>
          <a:p>
            <a:r>
              <a:rPr lang="en-GB" altLang="en-US" b="1" dirty="0">
                <a:latin typeface="Verdana" pitchFamily="34" charset="0"/>
                <a:cs typeface="Verdana" pitchFamily="34" charset="0"/>
              </a:rPr>
              <a:t>Level 2</a:t>
            </a:r>
            <a:r>
              <a:rPr lang="en-GB" altLang="en-US" dirty="0">
                <a:latin typeface="Verdana" pitchFamily="34" charset="0"/>
                <a:cs typeface="Verdana" pitchFamily="34" charset="0"/>
              </a:rPr>
              <a:t>:</a:t>
            </a:r>
          </a:p>
          <a:p>
            <a:pPr lvl="1"/>
            <a:r>
              <a:rPr lang="en-GB" altLang="en-US" dirty="0">
                <a:latin typeface="Verdana" pitchFamily="34" charset="0"/>
                <a:cs typeface="Verdana" pitchFamily="34" charset="0"/>
              </a:rPr>
              <a:t>They can function well in managing a small, known agile or</a:t>
            </a:r>
          </a:p>
          <a:p>
            <a:pPr lvl="1"/>
            <a:r>
              <a:rPr lang="en-GB" altLang="en-US" dirty="0">
                <a:latin typeface="Verdana" pitchFamily="34" charset="0"/>
                <a:cs typeface="Verdana" pitchFamily="34" charset="0"/>
              </a:rPr>
              <a:t>disciplined project</a:t>
            </a:r>
          </a:p>
          <a:p>
            <a:pPr lvl="1"/>
            <a:r>
              <a:rPr lang="en-GB" altLang="en-US" dirty="0">
                <a:latin typeface="Verdana" pitchFamily="34" charset="0"/>
                <a:cs typeface="Verdana" pitchFamily="34" charset="0"/>
              </a:rPr>
              <a:t>But need the guidance of Level 3 people on a large or unknown projects</a:t>
            </a:r>
          </a:p>
          <a:p>
            <a:pPr lvl="1"/>
            <a:endParaRPr lang="en-GB" altLang="en-US" sz="800" dirty="0">
              <a:latin typeface="Verdana" pitchFamily="34" charset="0"/>
              <a:cs typeface="Verdana" pitchFamily="34" charset="0"/>
            </a:endParaRPr>
          </a:p>
          <a:p>
            <a:r>
              <a:rPr lang="en-GB" altLang="en-US" b="1" dirty="0">
                <a:latin typeface="Verdana" pitchFamily="34" charset="0"/>
                <a:cs typeface="Verdana" pitchFamily="34" charset="0"/>
              </a:rPr>
              <a:t>Level 3</a:t>
            </a:r>
            <a:r>
              <a:rPr lang="en-GB" altLang="en-US" dirty="0">
                <a:latin typeface="Verdana" pitchFamily="34" charset="0"/>
                <a:cs typeface="Verdana" pitchFamily="34" charset="0"/>
              </a:rPr>
              <a:t>:</a:t>
            </a:r>
          </a:p>
          <a:p>
            <a:pPr lvl="1"/>
            <a:r>
              <a:rPr lang="en-GB" altLang="en-US" dirty="0">
                <a:latin typeface="Verdana" pitchFamily="34" charset="0"/>
                <a:cs typeface="Verdana" pitchFamily="34" charset="0"/>
              </a:rPr>
              <a:t>Very experienced</a:t>
            </a:r>
          </a:p>
          <a:p>
            <a:pPr lvl="1"/>
            <a:r>
              <a:rPr lang="en-GB" altLang="en-US" dirty="0">
                <a:latin typeface="Verdana" pitchFamily="34" charset="0"/>
                <a:cs typeface="Verdana" pitchFamily="34" charset="0"/>
              </a:rPr>
              <a:t>Can manage both agile and disciplined projects</a:t>
            </a:r>
          </a:p>
        </p:txBody>
      </p:sp>
    </p:spTree>
    <p:extLst>
      <p:ext uri="{BB962C8B-B14F-4D97-AF65-F5344CB8AC3E}">
        <p14:creationId xmlns:p14="http://schemas.microsoft.com/office/powerpoint/2010/main" val="3291298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b="1" dirty="0"/>
              <a:t>Boehm’s model</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5217" y="1196752"/>
            <a:ext cx="7115175" cy="5010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8467133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b="1" dirty="0"/>
              <a:t>Example</a:t>
            </a:r>
          </a:p>
        </p:txBody>
      </p:sp>
      <p:pic>
        <p:nvPicPr>
          <p:cNvPr id="4"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blackWhite">
          <a:xfrm>
            <a:off x="852488" y="1196975"/>
            <a:ext cx="7439025" cy="5495925"/>
          </a:xfrm>
          <a:prstGeom prst="rect">
            <a:avLst/>
          </a:prstGeom>
          <a:noFill/>
          <a:ln>
            <a:noFill/>
          </a:ln>
          <a:extLst>
            <a:ext uri="{909E8E84-426E-40DD-AFC4-6F175D3DCCD1}">
              <a14:hiddenFill xmlns:a14="http://schemas.microsoft.com/office/drawing/2010/main">
                <a:solidFill>
                  <a:srgbClr val="FFFFCC"/>
                </a:solidFill>
              </a14:hiddenFill>
            </a:ext>
            <a:ext uri="{91240B29-F687-4F45-9708-019B960494DF}">
              <a14:hiddenLine xmlns:a14="http://schemas.microsoft.com/office/drawing/2010/main" w="12700" algn="ctr">
                <a:solidFill>
                  <a:schemeClr val="tx1"/>
                </a:solidFill>
                <a:miter lim="800000"/>
                <a:headEnd/>
                <a:tailEnd/>
              </a14:hiddenLine>
            </a:ext>
          </a:extLst>
        </p:spPr>
      </p:pic>
    </p:spTree>
    <p:extLst>
      <p:ext uri="{BB962C8B-B14F-4D97-AF65-F5344CB8AC3E}">
        <p14:creationId xmlns:p14="http://schemas.microsoft.com/office/powerpoint/2010/main" val="424639462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b="1" dirty="0"/>
              <a:t>Exercise</a:t>
            </a:r>
          </a:p>
        </p:txBody>
      </p:sp>
      <p:sp>
        <p:nvSpPr>
          <p:cNvPr id="3" name="Pladsholder til indhold 2"/>
          <p:cNvSpPr>
            <a:spLocks noGrp="1"/>
          </p:cNvSpPr>
          <p:nvPr>
            <p:ph idx="1"/>
          </p:nvPr>
        </p:nvSpPr>
        <p:spPr>
          <a:xfrm>
            <a:off x="467543" y="1484784"/>
            <a:ext cx="8447857" cy="4916016"/>
          </a:xfrm>
        </p:spPr>
        <p:txBody>
          <a:bodyPr/>
          <a:lstStyle/>
          <a:p>
            <a:r>
              <a:rPr lang="en-GB" sz="2000" dirty="0"/>
              <a:t>Argue for why being in the periphery favours a disciplined approach</a:t>
            </a:r>
          </a:p>
          <a:p>
            <a:r>
              <a:rPr lang="en-GB" sz="2000" dirty="0"/>
              <a:t>Argue for why being near the centre  favours an agile approach</a:t>
            </a:r>
          </a:p>
          <a:p>
            <a:endParaRPr lang="en-GB" sz="2000" dirty="0"/>
          </a:p>
          <a:p>
            <a:r>
              <a:rPr lang="en-GB" sz="2000" dirty="0"/>
              <a:t>Wouldn’t a small highly skilled development team always be rather successful?</a:t>
            </a:r>
          </a:p>
          <a:p>
            <a:pPr lvl="0"/>
            <a:endParaRPr lang="en-GB" sz="2000" dirty="0"/>
          </a:p>
          <a:p>
            <a:pPr lvl="0"/>
            <a:r>
              <a:rPr lang="en-GB" sz="2000" dirty="0"/>
              <a:t>Characterize your semester project in Boehm’s 5 dimensions</a:t>
            </a:r>
          </a:p>
          <a:p>
            <a:pPr lvl="1"/>
            <a:r>
              <a:rPr lang="en-GB" sz="2000" dirty="0"/>
              <a:t>Evaluate based on the characterisation which method that would have been best suited</a:t>
            </a:r>
          </a:p>
        </p:txBody>
      </p:sp>
    </p:spTree>
    <p:extLst>
      <p:ext uri="{BB962C8B-B14F-4D97-AF65-F5344CB8AC3E}">
        <p14:creationId xmlns:p14="http://schemas.microsoft.com/office/powerpoint/2010/main" val="20290300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a:t>RUP - Rational Unified Process</a:t>
            </a:r>
          </a:p>
        </p:txBody>
      </p:sp>
    </p:spTree>
    <p:extLst>
      <p:ext uri="{BB962C8B-B14F-4D97-AF65-F5344CB8AC3E}">
        <p14:creationId xmlns:p14="http://schemas.microsoft.com/office/powerpoint/2010/main" val="9188299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01706" y="393973"/>
            <a:ext cx="8086620" cy="1143427"/>
          </a:xfrm>
        </p:spPr>
        <p:txBody>
          <a:bodyPr/>
          <a:lstStyle/>
          <a:p>
            <a:r>
              <a:rPr lang="en-US" dirty="0"/>
              <a:t>Four management phases</a:t>
            </a:r>
          </a:p>
        </p:txBody>
      </p:sp>
      <p:sp>
        <p:nvSpPr>
          <p:cNvPr id="5" name="Content Placeholder 4"/>
          <p:cNvSpPr>
            <a:spLocks noGrp="1"/>
          </p:cNvSpPr>
          <p:nvPr>
            <p:ph sz="quarter" idx="12"/>
          </p:nvPr>
        </p:nvSpPr>
        <p:spPr>
          <a:xfrm>
            <a:off x="510347" y="1556792"/>
            <a:ext cx="8454141" cy="4624494"/>
          </a:xfrm>
        </p:spPr>
        <p:txBody>
          <a:bodyPr/>
          <a:lstStyle/>
          <a:p>
            <a:pPr marL="0" indent="0">
              <a:spcBef>
                <a:spcPts val="0"/>
              </a:spcBef>
              <a:spcAft>
                <a:spcPts val="1200"/>
              </a:spcAft>
              <a:buNone/>
            </a:pPr>
            <a:r>
              <a:rPr lang="en-US" dirty="0"/>
              <a:t>The </a:t>
            </a:r>
            <a:r>
              <a:rPr lang="en-US" b="1" dirty="0"/>
              <a:t>Rational Unified Process </a:t>
            </a:r>
            <a:r>
              <a:rPr lang="en-US" dirty="0"/>
              <a:t>(RUP) is a software development process from Rational, a division of IBM. </a:t>
            </a:r>
          </a:p>
          <a:p>
            <a:pPr marL="0" indent="0">
              <a:spcBef>
                <a:spcPts val="0"/>
              </a:spcBef>
              <a:spcAft>
                <a:spcPts val="1200"/>
              </a:spcAft>
              <a:buNone/>
            </a:pPr>
            <a:r>
              <a:rPr lang="en-US" dirty="0"/>
              <a:t>It divides the development process into four distinct phases that </a:t>
            </a:r>
            <a:r>
              <a:rPr lang="en-US" b="1" dirty="0">
                <a:solidFill>
                  <a:srgbClr val="00B050"/>
                </a:solidFill>
              </a:rPr>
              <a:t>each involve business modeling, analysis and design, implementation, testing, and deployment</a:t>
            </a:r>
            <a:r>
              <a:rPr lang="en-US" dirty="0"/>
              <a:t>.</a:t>
            </a:r>
          </a:p>
          <a:p>
            <a:pPr marL="0" indent="0">
              <a:buNone/>
            </a:pPr>
            <a:r>
              <a:rPr lang="en-US" dirty="0"/>
              <a:t>		The four phases are:</a:t>
            </a:r>
          </a:p>
          <a:p>
            <a:pPr marL="4676775" indent="-427038">
              <a:buFont typeface="+mj-lt"/>
              <a:buAutoNum type="arabicPeriod"/>
            </a:pPr>
            <a:r>
              <a:rPr lang="en-US" dirty="0"/>
              <a:t>Inception</a:t>
            </a:r>
          </a:p>
          <a:p>
            <a:pPr marL="4676775" indent="-427038">
              <a:buFont typeface="+mj-lt"/>
              <a:buAutoNum type="arabicPeriod"/>
            </a:pPr>
            <a:r>
              <a:rPr lang="en-US" dirty="0"/>
              <a:t>Elaboration</a:t>
            </a:r>
          </a:p>
          <a:p>
            <a:pPr marL="4676775" indent="-427038">
              <a:buFont typeface="+mj-lt"/>
              <a:buAutoNum type="arabicPeriod"/>
            </a:pPr>
            <a:r>
              <a:rPr lang="en-US" dirty="0"/>
              <a:t>Construction</a:t>
            </a:r>
          </a:p>
          <a:p>
            <a:pPr marL="4676775" indent="-427038">
              <a:buFont typeface="+mj-lt"/>
              <a:buAutoNum type="arabicPeriod"/>
            </a:pPr>
            <a:r>
              <a:rPr lang="en-US" dirty="0"/>
              <a:t>Transition</a:t>
            </a:r>
          </a:p>
        </p:txBody>
      </p:sp>
      <p:sp>
        <p:nvSpPr>
          <p:cNvPr id="6" name="Rectangle 5"/>
          <p:cNvSpPr/>
          <p:nvPr/>
        </p:nvSpPr>
        <p:spPr>
          <a:xfrm>
            <a:off x="323528" y="5517232"/>
            <a:ext cx="2232248" cy="923330"/>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r>
              <a:rPr lang="en-US"/>
              <a:t>RUP is a specific implementation of the Unified Process.</a:t>
            </a:r>
          </a:p>
        </p:txBody>
      </p:sp>
    </p:spTree>
    <p:extLst>
      <p:ext uri="{BB962C8B-B14F-4D97-AF65-F5344CB8AC3E}">
        <p14:creationId xmlns:p14="http://schemas.microsoft.com/office/powerpoint/2010/main" val="23682200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611560" y="1772816"/>
            <a:ext cx="8532440" cy="4150916"/>
          </a:xfrm>
          <a:prstGeom prst="rect">
            <a:avLst/>
          </a:prstGeom>
        </p:spPr>
      </p:pic>
      <p:sp>
        <p:nvSpPr>
          <p:cNvPr id="7" name="Left-Right Arrow 6"/>
          <p:cNvSpPr/>
          <p:nvPr/>
        </p:nvSpPr>
        <p:spPr>
          <a:xfrm>
            <a:off x="1475656" y="830005"/>
            <a:ext cx="7344816" cy="468000"/>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a:t>Organization </a:t>
            </a:r>
            <a:r>
              <a:rPr lang="en-US" sz="1400" dirty="0"/>
              <a:t>along time</a:t>
            </a:r>
          </a:p>
        </p:txBody>
      </p:sp>
      <p:sp>
        <p:nvSpPr>
          <p:cNvPr id="8" name="Left-Right Arrow 7"/>
          <p:cNvSpPr/>
          <p:nvPr/>
        </p:nvSpPr>
        <p:spPr>
          <a:xfrm rot="16200000">
            <a:off x="-1740340" y="3116605"/>
            <a:ext cx="4307706" cy="468000"/>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t>Organization </a:t>
            </a:r>
            <a:r>
              <a:rPr lang="en-US" sz="1400"/>
              <a:t>along content</a:t>
            </a:r>
            <a:endParaRPr lang="en-US" sz="1400" dirty="0"/>
          </a:p>
        </p:txBody>
      </p:sp>
      <p:sp>
        <p:nvSpPr>
          <p:cNvPr id="9" name="TextBox 8"/>
          <p:cNvSpPr txBox="1"/>
          <p:nvPr/>
        </p:nvSpPr>
        <p:spPr>
          <a:xfrm>
            <a:off x="4716016" y="1387931"/>
            <a:ext cx="1656184" cy="307777"/>
          </a:xfrm>
          <a:prstGeom prst="rect">
            <a:avLst/>
          </a:prstGeom>
          <a:noFill/>
        </p:spPr>
        <p:txBody>
          <a:bodyPr wrap="square" rtlCol="0">
            <a:spAutoFit/>
          </a:bodyPr>
          <a:lstStyle/>
          <a:p>
            <a:r>
              <a:rPr lang="en-US" sz="1400" b="1" dirty="0">
                <a:latin typeface="Arial" charset="0"/>
                <a:ea typeface="Arial" charset="0"/>
                <a:cs typeface="Arial" charset="0"/>
              </a:rPr>
              <a:t>Major Milestones</a:t>
            </a:r>
          </a:p>
        </p:txBody>
      </p:sp>
      <p:cxnSp>
        <p:nvCxnSpPr>
          <p:cNvPr id="11" name="Straight Arrow Connector 10"/>
          <p:cNvCxnSpPr>
            <a:stCxn id="9" idx="1"/>
          </p:cNvCxnSpPr>
          <p:nvPr/>
        </p:nvCxnSpPr>
        <p:spPr>
          <a:xfrm flipH="1">
            <a:off x="3203848" y="1541820"/>
            <a:ext cx="1512168" cy="33224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p:nvPr/>
        </p:nvCxnSpPr>
        <p:spPr>
          <a:xfrm flipH="1">
            <a:off x="4355976" y="1694220"/>
            <a:ext cx="512440" cy="25695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p:nvPr/>
        </p:nvCxnSpPr>
        <p:spPr>
          <a:xfrm>
            <a:off x="5620011" y="1694220"/>
            <a:ext cx="194084" cy="24323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a:stCxn id="9" idx="3"/>
          </p:cNvCxnSpPr>
          <p:nvPr/>
        </p:nvCxnSpPr>
        <p:spPr>
          <a:xfrm>
            <a:off x="6372200" y="1541820"/>
            <a:ext cx="1531643" cy="35261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8855913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23528" y="664901"/>
            <a:ext cx="8601527" cy="6193099"/>
          </a:xfrm>
          <a:prstGeom prst="rect">
            <a:avLst/>
          </a:prstGeom>
        </p:spPr>
      </p:pic>
    </p:spTree>
    <p:extLst>
      <p:ext uri="{BB962C8B-B14F-4D97-AF65-F5344CB8AC3E}">
        <p14:creationId xmlns:p14="http://schemas.microsoft.com/office/powerpoint/2010/main" val="127015343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2"/>
          </p:nvPr>
        </p:nvSpPr>
        <p:spPr>
          <a:xfrm>
            <a:off x="510346" y="1700808"/>
            <a:ext cx="8526149" cy="4896544"/>
          </a:xfrm>
        </p:spPr>
        <p:txBody>
          <a:bodyPr>
            <a:normAutofit fontScale="77500" lnSpcReduction="20000"/>
          </a:bodyPr>
          <a:lstStyle/>
          <a:p>
            <a:pPr marL="0" indent="0">
              <a:lnSpc>
                <a:spcPct val="120000"/>
              </a:lnSpc>
              <a:spcBef>
                <a:spcPts val="0"/>
              </a:spcBef>
              <a:buNone/>
            </a:pPr>
            <a:r>
              <a:rPr lang="en-US" dirty="0"/>
              <a:t>During the inception phase, you establish the business case for the system and delimit the project scope.</a:t>
            </a:r>
          </a:p>
          <a:p>
            <a:pPr marL="0" indent="0">
              <a:buNone/>
            </a:pPr>
            <a:endParaRPr lang="en-US" dirty="0"/>
          </a:p>
          <a:p>
            <a:pPr marL="0" indent="0">
              <a:buNone/>
            </a:pPr>
            <a:r>
              <a:rPr lang="en-US" b="1" dirty="0"/>
              <a:t>The outcome of the inception phase is:</a:t>
            </a:r>
          </a:p>
          <a:p>
            <a:pPr marL="0" indent="0">
              <a:buNone/>
            </a:pPr>
            <a:endParaRPr lang="en-US" b="1" dirty="0"/>
          </a:p>
          <a:p>
            <a:pPr marL="582613" indent="-336550">
              <a:lnSpc>
                <a:spcPct val="120000"/>
              </a:lnSpc>
              <a:spcBef>
                <a:spcPts val="0"/>
              </a:spcBef>
            </a:pPr>
            <a:r>
              <a:rPr lang="en-US" dirty="0"/>
              <a:t>A vision document: a general vision of the core project's requirements, key features, and main constraints</a:t>
            </a:r>
          </a:p>
          <a:p>
            <a:pPr marL="582613" indent="-336550">
              <a:lnSpc>
                <a:spcPct val="120000"/>
              </a:lnSpc>
              <a:spcBef>
                <a:spcPts val="0"/>
              </a:spcBef>
            </a:pPr>
            <a:r>
              <a:rPr lang="en-US" dirty="0"/>
              <a:t>A initial use-case model (10% -20%) complete)</a:t>
            </a:r>
          </a:p>
          <a:p>
            <a:pPr marL="582613" indent="-336550">
              <a:lnSpc>
                <a:spcPct val="120000"/>
              </a:lnSpc>
              <a:spcBef>
                <a:spcPts val="0"/>
              </a:spcBef>
            </a:pPr>
            <a:r>
              <a:rPr lang="en-US" dirty="0"/>
              <a:t>An initial project glossary (may optionally be partially expressed as a domain model)</a:t>
            </a:r>
          </a:p>
          <a:p>
            <a:pPr marL="582613" indent="-336550">
              <a:lnSpc>
                <a:spcPct val="120000"/>
              </a:lnSpc>
              <a:spcBef>
                <a:spcPts val="0"/>
              </a:spcBef>
            </a:pPr>
            <a:r>
              <a:rPr lang="en-US" dirty="0"/>
              <a:t>An initial business case, which includes business context, success criteria and financial forecast</a:t>
            </a:r>
          </a:p>
          <a:p>
            <a:pPr marL="582613" indent="-336550">
              <a:lnSpc>
                <a:spcPct val="120000"/>
              </a:lnSpc>
              <a:spcBef>
                <a:spcPts val="0"/>
              </a:spcBef>
            </a:pPr>
            <a:r>
              <a:rPr lang="en-US" dirty="0"/>
              <a:t>An initial risk assessment</a:t>
            </a:r>
          </a:p>
          <a:p>
            <a:pPr marL="582613" indent="-336550">
              <a:lnSpc>
                <a:spcPct val="120000"/>
              </a:lnSpc>
              <a:spcBef>
                <a:spcPts val="0"/>
              </a:spcBef>
            </a:pPr>
            <a:r>
              <a:rPr lang="en-US" dirty="0"/>
              <a:t>A project plan, showing phases and iterations</a:t>
            </a:r>
          </a:p>
          <a:p>
            <a:pPr marL="582613" indent="-336550">
              <a:lnSpc>
                <a:spcPct val="120000"/>
              </a:lnSpc>
              <a:spcBef>
                <a:spcPts val="0"/>
              </a:spcBef>
            </a:pPr>
            <a:r>
              <a:rPr lang="en-US" dirty="0"/>
              <a:t>A business model, if necessary</a:t>
            </a:r>
          </a:p>
          <a:p>
            <a:pPr marL="582613" indent="-336550">
              <a:lnSpc>
                <a:spcPct val="120000"/>
              </a:lnSpc>
              <a:spcBef>
                <a:spcPts val="0"/>
              </a:spcBef>
            </a:pPr>
            <a:r>
              <a:rPr lang="en-US" dirty="0"/>
              <a:t>One or several prototypes</a:t>
            </a:r>
          </a:p>
          <a:p>
            <a:pPr marL="0" indent="0">
              <a:buNone/>
            </a:pPr>
            <a:endParaRPr lang="en-US" dirty="0"/>
          </a:p>
        </p:txBody>
      </p:sp>
      <p:graphicFrame>
        <p:nvGraphicFramePr>
          <p:cNvPr id="4" name="Content Placeholder 3"/>
          <p:cNvGraphicFramePr>
            <a:graphicFrameLocks/>
          </p:cNvGraphicFramePr>
          <p:nvPr>
            <p:extLst>
              <p:ext uri="{D42A27DB-BD31-4B8C-83A1-F6EECF244321}">
                <p14:modId xmlns:p14="http://schemas.microsoft.com/office/powerpoint/2010/main" val="755761410"/>
              </p:ext>
            </p:extLst>
          </p:nvPr>
        </p:nvGraphicFramePr>
        <p:xfrm>
          <a:off x="510347" y="260648"/>
          <a:ext cx="6552728" cy="8640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422461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2"/>
          </p:nvPr>
        </p:nvSpPr>
        <p:spPr>
          <a:xfrm>
            <a:off x="510346" y="1700808"/>
            <a:ext cx="8526149" cy="5157192"/>
          </a:xfrm>
        </p:spPr>
        <p:txBody>
          <a:bodyPr>
            <a:normAutofit fontScale="85000" lnSpcReduction="20000"/>
          </a:bodyPr>
          <a:lstStyle/>
          <a:p>
            <a:pPr marL="0" indent="0">
              <a:lnSpc>
                <a:spcPct val="120000"/>
              </a:lnSpc>
              <a:spcBef>
                <a:spcPts val="0"/>
              </a:spcBef>
              <a:buNone/>
            </a:pPr>
            <a:r>
              <a:rPr lang="en-US" dirty="0">
                <a:latin typeface="Arial" charset="0"/>
                <a:ea typeface="Arial" charset="0"/>
                <a:cs typeface="Arial" charset="0"/>
              </a:rPr>
              <a:t>At the end of the inception phase is the first major project milestone</a:t>
            </a:r>
          </a:p>
          <a:p>
            <a:pPr marL="0" indent="0">
              <a:lnSpc>
                <a:spcPct val="120000"/>
              </a:lnSpc>
              <a:spcBef>
                <a:spcPts val="0"/>
              </a:spcBef>
              <a:buNone/>
            </a:pPr>
            <a:r>
              <a:rPr lang="en-US" b="1" dirty="0">
                <a:latin typeface="Arial" charset="0"/>
                <a:ea typeface="Arial" charset="0"/>
                <a:cs typeface="Arial" charset="0"/>
              </a:rPr>
              <a:t>The Lifecycle Objectives Milestone</a:t>
            </a:r>
          </a:p>
          <a:p>
            <a:pPr marL="0" indent="0">
              <a:lnSpc>
                <a:spcPct val="120000"/>
              </a:lnSpc>
              <a:spcBef>
                <a:spcPts val="0"/>
              </a:spcBef>
              <a:buNone/>
            </a:pPr>
            <a:endParaRPr lang="en-US" dirty="0">
              <a:latin typeface="Arial" charset="0"/>
              <a:ea typeface="Arial" charset="0"/>
              <a:cs typeface="Arial" charset="0"/>
            </a:endParaRPr>
          </a:p>
          <a:p>
            <a:pPr marL="0" indent="0">
              <a:lnSpc>
                <a:spcPct val="120000"/>
              </a:lnSpc>
              <a:spcBef>
                <a:spcPts val="0"/>
              </a:spcBef>
              <a:buNone/>
            </a:pPr>
            <a:r>
              <a:rPr lang="en-US" b="1" dirty="0">
                <a:latin typeface="Arial" charset="0"/>
                <a:ea typeface="Arial" charset="0"/>
                <a:cs typeface="Arial" charset="0"/>
              </a:rPr>
              <a:t>The evaluation criteria for the inception phase are:</a:t>
            </a:r>
          </a:p>
          <a:p>
            <a:pPr marL="0" indent="0">
              <a:lnSpc>
                <a:spcPct val="120000"/>
              </a:lnSpc>
              <a:spcBef>
                <a:spcPts val="0"/>
              </a:spcBef>
              <a:buNone/>
            </a:pPr>
            <a:endParaRPr lang="en-US" dirty="0">
              <a:latin typeface="Arial" charset="0"/>
              <a:ea typeface="Arial" charset="0"/>
              <a:cs typeface="Arial" charset="0"/>
            </a:endParaRPr>
          </a:p>
          <a:p>
            <a:pPr>
              <a:lnSpc>
                <a:spcPct val="120000"/>
              </a:lnSpc>
              <a:spcBef>
                <a:spcPts val="0"/>
              </a:spcBef>
            </a:pPr>
            <a:r>
              <a:rPr lang="en-US" dirty="0">
                <a:latin typeface="Arial" charset="0"/>
                <a:ea typeface="Arial" charset="0"/>
                <a:cs typeface="Arial" charset="0"/>
              </a:rPr>
              <a:t>Stakeholder concurrence on scope definition and cost/schedule estimates</a:t>
            </a:r>
          </a:p>
          <a:p>
            <a:pPr>
              <a:lnSpc>
                <a:spcPct val="120000"/>
              </a:lnSpc>
              <a:spcBef>
                <a:spcPts val="0"/>
              </a:spcBef>
            </a:pPr>
            <a:r>
              <a:rPr lang="en-US" dirty="0">
                <a:latin typeface="Arial" charset="0"/>
                <a:ea typeface="Arial" charset="0"/>
                <a:cs typeface="Arial" charset="0"/>
              </a:rPr>
              <a:t>Requirements understanding as evidenced by the fidelity of the primary use cases</a:t>
            </a:r>
          </a:p>
          <a:p>
            <a:pPr>
              <a:lnSpc>
                <a:spcPct val="120000"/>
              </a:lnSpc>
              <a:spcBef>
                <a:spcPts val="0"/>
              </a:spcBef>
            </a:pPr>
            <a:r>
              <a:rPr lang="en-US" dirty="0">
                <a:latin typeface="Arial" charset="0"/>
                <a:ea typeface="Arial" charset="0"/>
                <a:cs typeface="Arial" charset="0"/>
              </a:rPr>
              <a:t>Credibility of the cost/schedule estimates, priorities, risks, and development process</a:t>
            </a:r>
          </a:p>
          <a:p>
            <a:pPr>
              <a:lnSpc>
                <a:spcPct val="120000"/>
              </a:lnSpc>
              <a:spcBef>
                <a:spcPts val="0"/>
              </a:spcBef>
            </a:pPr>
            <a:r>
              <a:rPr lang="en-US" dirty="0">
                <a:latin typeface="Arial" charset="0"/>
                <a:ea typeface="Arial" charset="0"/>
                <a:cs typeface="Arial" charset="0"/>
              </a:rPr>
              <a:t>Depth and breadth of any architectural prototype that was developed</a:t>
            </a:r>
          </a:p>
          <a:p>
            <a:pPr>
              <a:lnSpc>
                <a:spcPct val="120000"/>
              </a:lnSpc>
              <a:spcBef>
                <a:spcPts val="0"/>
              </a:spcBef>
            </a:pPr>
            <a:r>
              <a:rPr lang="en-US" dirty="0">
                <a:latin typeface="Arial" charset="0"/>
                <a:ea typeface="Arial" charset="0"/>
                <a:cs typeface="Arial" charset="0"/>
              </a:rPr>
              <a:t>Actual expenditures versus planned expenditures. </a:t>
            </a:r>
          </a:p>
          <a:p>
            <a:pPr>
              <a:lnSpc>
                <a:spcPct val="120000"/>
              </a:lnSpc>
              <a:spcBef>
                <a:spcPts val="0"/>
              </a:spcBef>
            </a:pPr>
            <a:endParaRPr lang="en-US" dirty="0">
              <a:latin typeface="Arial" charset="0"/>
              <a:ea typeface="Arial" charset="0"/>
              <a:cs typeface="Arial" charset="0"/>
            </a:endParaRPr>
          </a:p>
          <a:p>
            <a:pPr marL="0" indent="0">
              <a:lnSpc>
                <a:spcPct val="120000"/>
              </a:lnSpc>
              <a:spcBef>
                <a:spcPts val="0"/>
              </a:spcBef>
              <a:buNone/>
            </a:pPr>
            <a:r>
              <a:rPr lang="en-US" dirty="0">
                <a:solidFill>
                  <a:srgbClr val="FF0000"/>
                </a:solidFill>
                <a:latin typeface="Arial" charset="0"/>
                <a:ea typeface="Arial" charset="0"/>
                <a:cs typeface="Arial" charset="0"/>
              </a:rPr>
              <a:t>The project may be cancelled or considerably re-thought if it fails to pass this milestone.</a:t>
            </a:r>
          </a:p>
        </p:txBody>
      </p:sp>
      <p:graphicFrame>
        <p:nvGraphicFramePr>
          <p:cNvPr id="4" name="Content Placeholder 3"/>
          <p:cNvGraphicFramePr>
            <a:graphicFrameLocks/>
          </p:cNvGraphicFramePr>
          <p:nvPr>
            <p:extLst>
              <p:ext uri="{D42A27DB-BD31-4B8C-83A1-F6EECF244321}">
                <p14:modId xmlns:p14="http://schemas.microsoft.com/office/powerpoint/2010/main" val="755761410"/>
              </p:ext>
            </p:extLst>
          </p:nvPr>
        </p:nvGraphicFramePr>
        <p:xfrm>
          <a:off x="510347" y="260648"/>
          <a:ext cx="6552728" cy="8640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5635585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2"/>
          </p:nvPr>
        </p:nvSpPr>
        <p:spPr>
          <a:xfrm>
            <a:off x="510346" y="1700808"/>
            <a:ext cx="8526149" cy="4968552"/>
          </a:xfrm>
        </p:spPr>
        <p:txBody>
          <a:bodyPr>
            <a:normAutofit fontScale="70000" lnSpcReduction="20000"/>
          </a:bodyPr>
          <a:lstStyle/>
          <a:p>
            <a:pPr marL="0" indent="0">
              <a:lnSpc>
                <a:spcPct val="120000"/>
              </a:lnSpc>
              <a:spcBef>
                <a:spcPts val="0"/>
              </a:spcBef>
              <a:buNone/>
            </a:pPr>
            <a:r>
              <a:rPr lang="en-US" dirty="0"/>
              <a:t>The purpose of the elaboration phase is to analyze the problem domain, establish a sound architectural foundation, develop the project plan, and eliminate the highest risk elements of the project.</a:t>
            </a:r>
          </a:p>
          <a:p>
            <a:pPr marL="0" indent="0">
              <a:lnSpc>
                <a:spcPct val="120000"/>
              </a:lnSpc>
              <a:spcBef>
                <a:spcPts val="0"/>
              </a:spcBef>
              <a:buNone/>
            </a:pPr>
            <a:endParaRPr lang="en-US" dirty="0"/>
          </a:p>
          <a:p>
            <a:pPr marL="0" indent="0">
              <a:buNone/>
            </a:pPr>
            <a:r>
              <a:rPr lang="en-US" b="1" dirty="0"/>
              <a:t>The outcome of the elaboration phase is:</a:t>
            </a:r>
          </a:p>
          <a:p>
            <a:pPr marL="0" indent="0">
              <a:buNone/>
            </a:pPr>
            <a:endParaRPr lang="en-US" dirty="0"/>
          </a:p>
          <a:p>
            <a:pPr>
              <a:lnSpc>
                <a:spcPct val="120000"/>
              </a:lnSpc>
              <a:spcBef>
                <a:spcPts val="0"/>
              </a:spcBef>
            </a:pPr>
            <a:r>
              <a:rPr lang="en-US" dirty="0"/>
              <a:t>A use-case model (at least 80% complete) — all use cases and actors have been identified, and most use-case descriptions have been developed</a:t>
            </a:r>
          </a:p>
          <a:p>
            <a:pPr>
              <a:lnSpc>
                <a:spcPct val="120000"/>
              </a:lnSpc>
              <a:spcBef>
                <a:spcPts val="0"/>
              </a:spcBef>
            </a:pPr>
            <a:r>
              <a:rPr lang="en-US" dirty="0"/>
              <a:t>Supplementary requirements capturing the non functional requirements and any requirements that are not associated with a specific use case</a:t>
            </a:r>
          </a:p>
          <a:p>
            <a:pPr>
              <a:lnSpc>
                <a:spcPct val="120000"/>
              </a:lnSpc>
              <a:spcBef>
                <a:spcPts val="0"/>
              </a:spcBef>
            </a:pPr>
            <a:r>
              <a:rPr lang="en-US" dirty="0"/>
              <a:t>A Software Architecture Description</a:t>
            </a:r>
          </a:p>
          <a:p>
            <a:pPr>
              <a:lnSpc>
                <a:spcPct val="120000"/>
              </a:lnSpc>
              <a:spcBef>
                <a:spcPts val="0"/>
              </a:spcBef>
            </a:pPr>
            <a:r>
              <a:rPr lang="en-US" dirty="0"/>
              <a:t>An executable architectural prototype</a:t>
            </a:r>
          </a:p>
          <a:p>
            <a:pPr>
              <a:lnSpc>
                <a:spcPct val="120000"/>
              </a:lnSpc>
              <a:spcBef>
                <a:spcPts val="0"/>
              </a:spcBef>
            </a:pPr>
            <a:r>
              <a:rPr lang="en-US" dirty="0"/>
              <a:t>A revised risk list and a revised business case</a:t>
            </a:r>
          </a:p>
          <a:p>
            <a:pPr>
              <a:lnSpc>
                <a:spcPct val="120000"/>
              </a:lnSpc>
              <a:spcBef>
                <a:spcPts val="0"/>
              </a:spcBef>
            </a:pPr>
            <a:r>
              <a:rPr lang="en-US" dirty="0"/>
              <a:t>A development plan for the overall project, including the coarse-grained project plan, showing iterations” and evaluation criteria for each iteration</a:t>
            </a:r>
          </a:p>
          <a:p>
            <a:pPr>
              <a:lnSpc>
                <a:spcPct val="120000"/>
              </a:lnSpc>
              <a:spcBef>
                <a:spcPts val="0"/>
              </a:spcBef>
            </a:pPr>
            <a:r>
              <a:rPr lang="en-US" dirty="0"/>
              <a:t>An updated development case specifying the process to be used</a:t>
            </a:r>
          </a:p>
          <a:p>
            <a:pPr>
              <a:lnSpc>
                <a:spcPct val="120000"/>
              </a:lnSpc>
              <a:spcBef>
                <a:spcPts val="0"/>
              </a:spcBef>
            </a:pPr>
            <a:r>
              <a:rPr lang="en-US" dirty="0"/>
              <a:t>A preliminary user manual (optional)</a:t>
            </a:r>
          </a:p>
        </p:txBody>
      </p:sp>
      <p:graphicFrame>
        <p:nvGraphicFramePr>
          <p:cNvPr id="4" name="Content Placeholder 3"/>
          <p:cNvGraphicFramePr>
            <a:graphicFrameLocks/>
          </p:cNvGraphicFramePr>
          <p:nvPr>
            <p:extLst>
              <p:ext uri="{D42A27DB-BD31-4B8C-83A1-F6EECF244321}">
                <p14:modId xmlns:p14="http://schemas.microsoft.com/office/powerpoint/2010/main" val="690902626"/>
              </p:ext>
            </p:extLst>
          </p:nvPr>
        </p:nvGraphicFramePr>
        <p:xfrm>
          <a:off x="510347" y="260648"/>
          <a:ext cx="6552728" cy="8640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7567665"/>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PRESENTER" val="4faf73c9ca965e2f97651c98e4f93b9a4b27e1fc"/>
</p:tagLst>
</file>

<file path=ppt/theme/theme1.xml><?xml version="1.0" encoding="utf-8"?>
<a:theme xmlns:a="http://schemas.openxmlformats.org/drawingml/2006/main" name="cphbusiness POWERPOINT skabelon">
  <a:themeElements>
    <a:clrScheme name="Kont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ont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Kontortema">
  <a:themeElements>
    <a:clrScheme name="Kont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ont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18990</TotalTime>
  <Words>1367</Words>
  <Application>Microsoft Office PowerPoint</Application>
  <PresentationFormat>Skærmshow (4:3)</PresentationFormat>
  <Paragraphs>213</Paragraphs>
  <Slides>23</Slides>
  <Notes>2</Notes>
  <HiddenSlides>0</HiddenSlides>
  <MMClips>0</MMClips>
  <ScaleCrop>false</ScaleCrop>
  <HeadingPairs>
    <vt:vector size="6" baseType="variant">
      <vt:variant>
        <vt:lpstr>Benyttede skrifttyper</vt:lpstr>
      </vt:variant>
      <vt:variant>
        <vt:i4>4</vt:i4>
      </vt:variant>
      <vt:variant>
        <vt:lpstr>Tema</vt:lpstr>
      </vt:variant>
      <vt:variant>
        <vt:i4>1</vt:i4>
      </vt:variant>
      <vt:variant>
        <vt:lpstr>Slidetitler</vt:lpstr>
      </vt:variant>
      <vt:variant>
        <vt:i4>23</vt:i4>
      </vt:variant>
    </vt:vector>
  </HeadingPairs>
  <TitlesOfParts>
    <vt:vector size="28" baseType="lpstr">
      <vt:lpstr>Arial</vt:lpstr>
      <vt:lpstr>Calibri</vt:lpstr>
      <vt:lpstr>Verdana</vt:lpstr>
      <vt:lpstr>Wingdings</vt:lpstr>
      <vt:lpstr>cphbusiness POWERPOINT skabelon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Balancing agility and discipline (Boehm)</vt:lpstr>
      <vt:lpstr>Skill levels</vt:lpstr>
      <vt:lpstr>Boehm’s model</vt:lpstr>
      <vt:lpstr>Example</vt:lpstr>
      <vt:lpstr>Exercise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PowerPoint-præsentation</dc:title>
  <dc:creator>Caroline Hundahl Simonsen (CHU - Pers. - TR - KN)</dc:creator>
  <cp:lastModifiedBy>Tue Hellstern (TUHE - Programleder - Cphbusiness)</cp:lastModifiedBy>
  <cp:revision>147</cp:revision>
  <dcterms:created xsi:type="dcterms:W3CDTF">2013-08-25T10:39:01Z</dcterms:created>
  <dcterms:modified xsi:type="dcterms:W3CDTF">2017-05-20T22:10:24Z</dcterms:modified>
</cp:coreProperties>
</file>

<file path=docProps/thumbnail.jpeg>
</file>